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6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11" r:id="rId2"/>
    <p:sldId id="260" r:id="rId3"/>
    <p:sldId id="321" r:id="rId4"/>
    <p:sldId id="313" r:id="rId5"/>
    <p:sldId id="314" r:id="rId6"/>
    <p:sldId id="315" r:id="rId7"/>
    <p:sldId id="316" r:id="rId8"/>
    <p:sldId id="317" r:id="rId9"/>
    <p:sldId id="298" r:id="rId10"/>
    <p:sldId id="300" r:id="rId11"/>
    <p:sldId id="312" r:id="rId12"/>
    <p:sldId id="318" r:id="rId13"/>
    <p:sldId id="319" r:id="rId14"/>
    <p:sldId id="325" r:id="rId15"/>
    <p:sldId id="326" r:id="rId16"/>
    <p:sldId id="303" r:id="rId17"/>
    <p:sldId id="305" r:id="rId18"/>
    <p:sldId id="324" r:id="rId19"/>
    <p:sldId id="306" r:id="rId20"/>
    <p:sldId id="280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Sina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24BBEA-78BF-4D0F-A2CD-6064233346E9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A8BEAE1A-D648-4C77-A629-6FAD7D586BB0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7FBB2BEF-79DB-47F2-AB33-BD479C0DD101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4D844848-360D-4965-AC38-75F458E24A41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E0D52CFC-05F1-447D-ADC1-2B93626CC895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8.png"/><Relationship Id="rId5" Type="http://schemas.openxmlformats.org/officeDocument/2006/relationships/tags" Target="../tags/tag90.xml"/><Relationship Id="rId10" Type="http://schemas.openxmlformats.org/officeDocument/2006/relationships/image" Target="../media/image6.png"/><Relationship Id="rId4" Type="http://schemas.openxmlformats.org/officeDocument/2006/relationships/tags" Target="../tags/tag89.xml"/><Relationship Id="rId9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9.png"/><Relationship Id="rId5" Type="http://schemas.openxmlformats.org/officeDocument/2006/relationships/tags" Target="../tags/tag97.xml"/><Relationship Id="rId10" Type="http://schemas.openxmlformats.org/officeDocument/2006/relationships/image" Target="../media/image6.png"/><Relationship Id="rId4" Type="http://schemas.openxmlformats.org/officeDocument/2006/relationships/tags" Target="../tags/tag96.xml"/><Relationship Id="rId9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10.png"/><Relationship Id="rId5" Type="http://schemas.openxmlformats.org/officeDocument/2006/relationships/tags" Target="../tags/tag104.xml"/><Relationship Id="rId10" Type="http://schemas.openxmlformats.org/officeDocument/2006/relationships/image" Target="../media/image6.png"/><Relationship Id="rId4" Type="http://schemas.openxmlformats.org/officeDocument/2006/relationships/tags" Target="../tags/tag103.xml"/><Relationship Id="rId9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1.png"/><Relationship Id="rId5" Type="http://schemas.openxmlformats.org/officeDocument/2006/relationships/tags" Target="../tags/tag111.xml"/><Relationship Id="rId10" Type="http://schemas.openxmlformats.org/officeDocument/2006/relationships/image" Target="../media/image6.png"/><Relationship Id="rId4" Type="http://schemas.openxmlformats.org/officeDocument/2006/relationships/tags" Target="../tags/tag110.xml"/><Relationship Id="rId9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12.jpeg"/><Relationship Id="rId4" Type="http://schemas.openxmlformats.org/officeDocument/2006/relationships/tags" Target="../tags/tag117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13.png"/><Relationship Id="rId5" Type="http://schemas.openxmlformats.org/officeDocument/2006/relationships/tags" Target="../tags/tag124.xml"/><Relationship Id="rId10" Type="http://schemas.openxmlformats.org/officeDocument/2006/relationships/image" Target="../media/image6.png"/><Relationship Id="rId4" Type="http://schemas.openxmlformats.org/officeDocument/2006/relationships/tags" Target="../tags/tag123.xml"/><Relationship Id="rId9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14.png"/><Relationship Id="rId5" Type="http://schemas.openxmlformats.org/officeDocument/2006/relationships/tags" Target="../tags/tag131.xml"/><Relationship Id="rId10" Type="http://schemas.openxmlformats.org/officeDocument/2006/relationships/image" Target="../media/image6.png"/><Relationship Id="rId4" Type="http://schemas.openxmlformats.org/officeDocument/2006/relationships/tags" Target="../tags/tag130.xml"/><Relationship Id="rId9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6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image" Target="../media/image6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6.png"/><Relationship Id="rId5" Type="http://schemas.openxmlformats.org/officeDocument/2006/relationships/tags" Target="../tags/tag42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.png"/><Relationship Id="rId5" Type="http://schemas.openxmlformats.org/officeDocument/2006/relationships/tags" Target="../tags/tag58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6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6.png"/><Relationship Id="rId2" Type="http://schemas.openxmlformats.org/officeDocument/2006/relationships/tags" Target="../tags/tag73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 b="2695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686728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0" y="-9282"/>
            <a:ext cx="12192000" cy="5814680"/>
          </a:xfrm>
          <a:custGeom>
            <a:avLst/>
            <a:gdLst>
              <a:gd name="connsiteX0" fmla="*/ 0 w 12192000"/>
              <a:gd name="connsiteY0" fmla="*/ 0 h 5505658"/>
              <a:gd name="connsiteX1" fmla="*/ 12192000 w 12192000"/>
              <a:gd name="connsiteY1" fmla="*/ 0 h 5505658"/>
              <a:gd name="connsiteX2" fmla="*/ 12192000 w 12192000"/>
              <a:gd name="connsiteY2" fmla="*/ 1690404 h 5505658"/>
              <a:gd name="connsiteX3" fmla="*/ 12192000 w 12192000"/>
              <a:gd name="connsiteY3" fmla="*/ 3204045 h 5505658"/>
              <a:gd name="connsiteX4" fmla="*/ 12191097 w 12192000"/>
              <a:gd name="connsiteY4" fmla="*/ 3205952 h 5505658"/>
              <a:gd name="connsiteX5" fmla="*/ 6096000 w 12192000"/>
              <a:gd name="connsiteY5" fmla="*/ 5505658 h 5505658"/>
              <a:gd name="connsiteX6" fmla="*/ 903 w 12192000"/>
              <a:gd name="connsiteY6" fmla="*/ 3205952 h 5505658"/>
              <a:gd name="connsiteX7" fmla="*/ 0 w 12192000"/>
              <a:gd name="connsiteY7" fmla="*/ 3204045 h 5505658"/>
              <a:gd name="connsiteX8" fmla="*/ 0 w 12192000"/>
              <a:gd name="connsiteY8" fmla="*/ 1690404 h 550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505658">
                <a:moveTo>
                  <a:pt x="0" y="0"/>
                </a:moveTo>
                <a:lnTo>
                  <a:pt x="12192000" y="0"/>
                </a:lnTo>
                <a:lnTo>
                  <a:pt x="12192000" y="1690404"/>
                </a:lnTo>
                <a:lnTo>
                  <a:pt x="12192000" y="3204045"/>
                </a:lnTo>
                <a:lnTo>
                  <a:pt x="12191097" y="3205952"/>
                </a:lnTo>
                <a:cubicBezTo>
                  <a:pt x="11492666" y="4528439"/>
                  <a:pt x="9028581" y="5505658"/>
                  <a:pt x="6096000" y="5505658"/>
                </a:cubicBezTo>
                <a:cubicBezTo>
                  <a:pt x="3163419" y="5505658"/>
                  <a:pt x="699334" y="4528439"/>
                  <a:pt x="903" y="3205952"/>
                </a:cubicBezTo>
                <a:lnTo>
                  <a:pt x="0" y="3204045"/>
                </a:lnTo>
                <a:lnTo>
                  <a:pt x="0" y="16904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0"/>
            <a:ext cx="12192000" cy="5496376"/>
          </a:xfrm>
          <a:custGeom>
            <a:avLst/>
            <a:gdLst>
              <a:gd name="connsiteX0" fmla="*/ 0 w 12192000"/>
              <a:gd name="connsiteY0" fmla="*/ 0 h 5505658"/>
              <a:gd name="connsiteX1" fmla="*/ 12192000 w 12192000"/>
              <a:gd name="connsiteY1" fmla="*/ 0 h 5505658"/>
              <a:gd name="connsiteX2" fmla="*/ 12192000 w 12192000"/>
              <a:gd name="connsiteY2" fmla="*/ 1690404 h 5505658"/>
              <a:gd name="connsiteX3" fmla="*/ 12192000 w 12192000"/>
              <a:gd name="connsiteY3" fmla="*/ 3204045 h 5505658"/>
              <a:gd name="connsiteX4" fmla="*/ 12191097 w 12192000"/>
              <a:gd name="connsiteY4" fmla="*/ 3205952 h 5505658"/>
              <a:gd name="connsiteX5" fmla="*/ 6096000 w 12192000"/>
              <a:gd name="connsiteY5" fmla="*/ 5505658 h 5505658"/>
              <a:gd name="connsiteX6" fmla="*/ 903 w 12192000"/>
              <a:gd name="connsiteY6" fmla="*/ 3205952 h 5505658"/>
              <a:gd name="connsiteX7" fmla="*/ 0 w 12192000"/>
              <a:gd name="connsiteY7" fmla="*/ 3204045 h 5505658"/>
              <a:gd name="connsiteX8" fmla="*/ 0 w 12192000"/>
              <a:gd name="connsiteY8" fmla="*/ 1690404 h 550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505658">
                <a:moveTo>
                  <a:pt x="0" y="0"/>
                </a:moveTo>
                <a:lnTo>
                  <a:pt x="12192000" y="0"/>
                </a:lnTo>
                <a:lnTo>
                  <a:pt x="12192000" y="1690404"/>
                </a:lnTo>
                <a:lnTo>
                  <a:pt x="12192000" y="3204045"/>
                </a:lnTo>
                <a:lnTo>
                  <a:pt x="12191097" y="3205952"/>
                </a:lnTo>
                <a:cubicBezTo>
                  <a:pt x="11492666" y="4528439"/>
                  <a:pt x="9028581" y="5505658"/>
                  <a:pt x="6096000" y="5505658"/>
                </a:cubicBezTo>
                <a:cubicBezTo>
                  <a:pt x="3163419" y="5505658"/>
                  <a:pt x="699334" y="4528439"/>
                  <a:pt x="903" y="3205952"/>
                </a:cubicBezTo>
                <a:lnTo>
                  <a:pt x="0" y="3204045"/>
                </a:lnTo>
                <a:lnTo>
                  <a:pt x="0" y="1690404"/>
                </a:lnTo>
                <a:close/>
              </a:path>
            </a:pathLst>
          </a:custGeom>
          <a:solidFill>
            <a:srgbClr val="001A8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600" y="1930400"/>
            <a:ext cx="12393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spc="10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题目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026531" y="3429264"/>
            <a:ext cx="8524567" cy="0"/>
          </a:xfrm>
          <a:prstGeom prst="line">
            <a:avLst/>
          </a:prstGeom>
          <a:ln w="22225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266565" y="3634105"/>
            <a:ext cx="4063365" cy="1756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+mj-lt"/>
                <a:cs typeface="汉仪君黑-45简" panose="020B0604020202020204" charset="-122"/>
              </a:rPr>
              <a:t>     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团队名称：第一梯队</a:t>
            </a:r>
            <a:endParaRPr lang="zh-CN" altLang="en-US" sz="20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团队成员：王</a:t>
            </a:r>
            <a:r>
              <a:rPr lang="en-US" altLang="zh-CN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景</a:t>
            </a:r>
            <a:endParaRPr lang="zh-CN" altLang="en-US" sz="20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     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周</a:t>
            </a:r>
            <a:r>
              <a:rPr lang="en-US" altLang="zh-CN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君</a:t>
            </a:r>
            <a:endParaRPr lang="zh-CN" altLang="en-US" sz="20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     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秦浩轩</a:t>
            </a:r>
            <a:endParaRPr lang="zh-CN" altLang="en-US" sz="20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</a:t>
            </a:r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指导教师：王晓博</a:t>
            </a:r>
            <a:endParaRPr lang="zh-CN" altLang="en-US" sz="20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-11291" y="103505"/>
            <a:ext cx="3396669" cy="658368"/>
          </a:xfrm>
          <a:prstGeom prst="rect">
            <a:avLst/>
          </a:prstGeom>
        </p:spPr>
      </p:pic>
      <p:pic>
        <p:nvPicPr>
          <p:cNvPr id="2" name="图片 1" descr="WPS图片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5908040"/>
            <a:ext cx="2477770" cy="8464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365" y="5908040"/>
            <a:ext cx="3048635" cy="633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770" y="5908040"/>
            <a:ext cx="1101725" cy="634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096000" y="474345"/>
            <a:ext cx="0" cy="3733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关键词聚类分析</a:t>
            </a:r>
          </a:p>
        </p:txBody>
      </p:sp>
      <p:sp>
        <p:nvSpPr>
          <p:cNvPr id="4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grpSp>
        <p:nvGrpSpPr>
          <p:cNvPr id="12" name="图形 80"/>
          <p:cNvGrpSpPr/>
          <p:nvPr/>
        </p:nvGrpSpPr>
        <p:grpSpPr>
          <a:xfrm>
            <a:off x="1970405" y="4794250"/>
            <a:ext cx="8311515" cy="1299210"/>
            <a:chOff x="3544046" y="2362199"/>
            <a:chExt cx="5103908" cy="2133602"/>
          </a:xfrm>
        </p:grpSpPr>
        <p:sp>
          <p:nvSpPr>
            <p:cNvPr id="83" name="任意多边形: 形状 82"/>
            <p:cNvSpPr/>
            <p:nvPr/>
          </p:nvSpPr>
          <p:spPr>
            <a:xfrm>
              <a:off x="3669551" y="2362199"/>
              <a:ext cx="4983980" cy="2128024"/>
            </a:xfrm>
            <a:custGeom>
              <a:avLst/>
              <a:gdLst>
                <a:gd name="connsiteX0" fmla="*/ 4983980 w 4983980"/>
                <a:gd name="connsiteY0" fmla="*/ 2128024 h 2128024"/>
                <a:gd name="connsiteX1" fmla="*/ 1172783 w 4983980"/>
                <a:gd name="connsiteY1" fmla="*/ 2128024 h 2128024"/>
                <a:gd name="connsiteX2" fmla="*/ 1126764 w 4983980"/>
                <a:gd name="connsiteY2" fmla="*/ 2058299 h 2128024"/>
                <a:gd name="connsiteX3" fmla="*/ 4914255 w 4983980"/>
                <a:gd name="connsiteY3" fmla="*/ 2058299 h 2128024"/>
                <a:gd name="connsiteX4" fmla="*/ 4914255 w 4983980"/>
                <a:gd name="connsiteY4" fmla="*/ 69726 h 2128024"/>
                <a:gd name="connsiteX5" fmla="*/ 69726 w 4983980"/>
                <a:gd name="connsiteY5" fmla="*/ 69726 h 2128024"/>
                <a:gd name="connsiteX6" fmla="*/ 69726 w 4983980"/>
                <a:gd name="connsiteY6" fmla="*/ 1694331 h 2128024"/>
                <a:gd name="connsiteX7" fmla="*/ 0 w 4983980"/>
                <a:gd name="connsiteY7" fmla="*/ 1694331 h 2128024"/>
                <a:gd name="connsiteX8" fmla="*/ 0 w 4983980"/>
                <a:gd name="connsiteY8" fmla="*/ 0 h 2128024"/>
                <a:gd name="connsiteX9" fmla="*/ 4983980 w 4983980"/>
                <a:gd name="connsiteY9" fmla="*/ 0 h 212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3980" h="2128024">
                  <a:moveTo>
                    <a:pt x="4983980" y="2128024"/>
                  </a:moveTo>
                  <a:lnTo>
                    <a:pt x="1172783" y="2128024"/>
                  </a:lnTo>
                  <a:lnTo>
                    <a:pt x="1126764" y="2058299"/>
                  </a:lnTo>
                  <a:lnTo>
                    <a:pt x="4914255" y="2058299"/>
                  </a:lnTo>
                  <a:lnTo>
                    <a:pt x="4914255" y="69726"/>
                  </a:lnTo>
                  <a:lnTo>
                    <a:pt x="69726" y="69726"/>
                  </a:lnTo>
                  <a:lnTo>
                    <a:pt x="69726" y="1694331"/>
                  </a:lnTo>
                  <a:lnTo>
                    <a:pt x="0" y="1694331"/>
                  </a:lnTo>
                  <a:lnTo>
                    <a:pt x="0" y="0"/>
                  </a:lnTo>
                  <a:lnTo>
                    <a:pt x="4983980" y="0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: 形状 83"/>
            <p:cNvSpPr/>
            <p:nvPr/>
          </p:nvSpPr>
          <p:spPr>
            <a:xfrm>
              <a:off x="3544046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3712781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任意多边形: 形状 85"/>
            <p:cNvSpPr/>
            <p:nvPr/>
          </p:nvSpPr>
          <p:spPr>
            <a:xfrm>
              <a:off x="3881517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4050253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任意多边形: 形状 87"/>
            <p:cNvSpPr/>
            <p:nvPr/>
          </p:nvSpPr>
          <p:spPr>
            <a:xfrm>
              <a:off x="4220383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4389119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4557855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" name="https://img8.file.cache.docer.com/storage/1731143448489602300/4f6338c5fdc85b3ad5e11f61cd33534f.png" descr="卡通人物思考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065" y="3315970"/>
            <a:ext cx="2531745" cy="277431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5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6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时间序列分析</a:t>
            </a:r>
          </a:p>
        </p:txBody>
      </p:sp>
      <p:sp>
        <p:nvSpPr>
          <p:cNvPr id="4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grpSp>
        <p:nvGrpSpPr>
          <p:cNvPr id="6" name="图形 80"/>
          <p:cNvGrpSpPr/>
          <p:nvPr/>
        </p:nvGrpSpPr>
        <p:grpSpPr>
          <a:xfrm>
            <a:off x="1970405" y="4789805"/>
            <a:ext cx="8311515" cy="1299210"/>
            <a:chOff x="3544046" y="2362199"/>
            <a:chExt cx="5103908" cy="2133602"/>
          </a:xfrm>
        </p:grpSpPr>
        <p:sp>
          <p:nvSpPr>
            <p:cNvPr id="83" name="任意多边形: 形状 82"/>
            <p:cNvSpPr/>
            <p:nvPr/>
          </p:nvSpPr>
          <p:spPr>
            <a:xfrm>
              <a:off x="3669551" y="2362199"/>
              <a:ext cx="4983980" cy="2128024"/>
            </a:xfrm>
            <a:custGeom>
              <a:avLst/>
              <a:gdLst>
                <a:gd name="connsiteX0" fmla="*/ 4983980 w 4983980"/>
                <a:gd name="connsiteY0" fmla="*/ 2128024 h 2128024"/>
                <a:gd name="connsiteX1" fmla="*/ 1172783 w 4983980"/>
                <a:gd name="connsiteY1" fmla="*/ 2128024 h 2128024"/>
                <a:gd name="connsiteX2" fmla="*/ 1126764 w 4983980"/>
                <a:gd name="connsiteY2" fmla="*/ 2058299 h 2128024"/>
                <a:gd name="connsiteX3" fmla="*/ 4914255 w 4983980"/>
                <a:gd name="connsiteY3" fmla="*/ 2058299 h 2128024"/>
                <a:gd name="connsiteX4" fmla="*/ 4914255 w 4983980"/>
                <a:gd name="connsiteY4" fmla="*/ 69726 h 2128024"/>
                <a:gd name="connsiteX5" fmla="*/ 69726 w 4983980"/>
                <a:gd name="connsiteY5" fmla="*/ 69726 h 2128024"/>
                <a:gd name="connsiteX6" fmla="*/ 69726 w 4983980"/>
                <a:gd name="connsiteY6" fmla="*/ 1694331 h 2128024"/>
                <a:gd name="connsiteX7" fmla="*/ 0 w 4983980"/>
                <a:gd name="connsiteY7" fmla="*/ 1694331 h 2128024"/>
                <a:gd name="connsiteX8" fmla="*/ 0 w 4983980"/>
                <a:gd name="connsiteY8" fmla="*/ 0 h 2128024"/>
                <a:gd name="connsiteX9" fmla="*/ 4983980 w 4983980"/>
                <a:gd name="connsiteY9" fmla="*/ 0 h 212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3980" h="2128024">
                  <a:moveTo>
                    <a:pt x="4983980" y="2128024"/>
                  </a:moveTo>
                  <a:lnTo>
                    <a:pt x="1172783" y="2128024"/>
                  </a:lnTo>
                  <a:lnTo>
                    <a:pt x="1126764" y="2058299"/>
                  </a:lnTo>
                  <a:lnTo>
                    <a:pt x="4914255" y="2058299"/>
                  </a:lnTo>
                  <a:lnTo>
                    <a:pt x="4914255" y="69726"/>
                  </a:lnTo>
                  <a:lnTo>
                    <a:pt x="69726" y="69726"/>
                  </a:lnTo>
                  <a:lnTo>
                    <a:pt x="69726" y="1694331"/>
                  </a:lnTo>
                  <a:lnTo>
                    <a:pt x="0" y="1694331"/>
                  </a:lnTo>
                  <a:lnTo>
                    <a:pt x="0" y="0"/>
                  </a:lnTo>
                  <a:lnTo>
                    <a:pt x="4983980" y="0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83"/>
            <p:cNvSpPr/>
            <p:nvPr/>
          </p:nvSpPr>
          <p:spPr>
            <a:xfrm>
              <a:off x="3544046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3712781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85"/>
            <p:cNvSpPr/>
            <p:nvPr/>
          </p:nvSpPr>
          <p:spPr>
            <a:xfrm>
              <a:off x="3881517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4050253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7"/>
            <p:cNvSpPr/>
            <p:nvPr/>
          </p:nvSpPr>
          <p:spPr>
            <a:xfrm>
              <a:off x="4220383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4389119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4557855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18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21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  <p:pic>
        <p:nvPicPr>
          <p:cNvPr id="3" name="https://img8.file.cache.docer.com/storage/1731143583642742000/bc6f3ea4f4aab3217ea1e66794261247.png" descr="时间管理与科技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605530"/>
            <a:ext cx="2210435" cy="2269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现状分析</a:t>
            </a:r>
          </a:p>
        </p:txBody>
      </p:sp>
      <p:sp>
        <p:nvSpPr>
          <p:cNvPr id="4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grpSp>
        <p:nvGrpSpPr>
          <p:cNvPr id="6" name="图形 80"/>
          <p:cNvGrpSpPr/>
          <p:nvPr/>
        </p:nvGrpSpPr>
        <p:grpSpPr>
          <a:xfrm>
            <a:off x="1970405" y="4584065"/>
            <a:ext cx="8311515" cy="1299210"/>
            <a:chOff x="3544046" y="2362199"/>
            <a:chExt cx="5103908" cy="2133602"/>
          </a:xfrm>
        </p:grpSpPr>
        <p:sp>
          <p:nvSpPr>
            <p:cNvPr id="83" name="任意多边形: 形状 82"/>
            <p:cNvSpPr/>
            <p:nvPr/>
          </p:nvSpPr>
          <p:spPr>
            <a:xfrm>
              <a:off x="3669551" y="2362199"/>
              <a:ext cx="4983980" cy="2128024"/>
            </a:xfrm>
            <a:custGeom>
              <a:avLst/>
              <a:gdLst>
                <a:gd name="connsiteX0" fmla="*/ 4983980 w 4983980"/>
                <a:gd name="connsiteY0" fmla="*/ 2128024 h 2128024"/>
                <a:gd name="connsiteX1" fmla="*/ 1172783 w 4983980"/>
                <a:gd name="connsiteY1" fmla="*/ 2128024 h 2128024"/>
                <a:gd name="connsiteX2" fmla="*/ 1126764 w 4983980"/>
                <a:gd name="connsiteY2" fmla="*/ 2058299 h 2128024"/>
                <a:gd name="connsiteX3" fmla="*/ 4914255 w 4983980"/>
                <a:gd name="connsiteY3" fmla="*/ 2058299 h 2128024"/>
                <a:gd name="connsiteX4" fmla="*/ 4914255 w 4983980"/>
                <a:gd name="connsiteY4" fmla="*/ 69726 h 2128024"/>
                <a:gd name="connsiteX5" fmla="*/ 69726 w 4983980"/>
                <a:gd name="connsiteY5" fmla="*/ 69726 h 2128024"/>
                <a:gd name="connsiteX6" fmla="*/ 69726 w 4983980"/>
                <a:gd name="connsiteY6" fmla="*/ 1694331 h 2128024"/>
                <a:gd name="connsiteX7" fmla="*/ 0 w 4983980"/>
                <a:gd name="connsiteY7" fmla="*/ 1694331 h 2128024"/>
                <a:gd name="connsiteX8" fmla="*/ 0 w 4983980"/>
                <a:gd name="connsiteY8" fmla="*/ 0 h 2128024"/>
                <a:gd name="connsiteX9" fmla="*/ 4983980 w 4983980"/>
                <a:gd name="connsiteY9" fmla="*/ 0 h 212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3980" h="2128024">
                  <a:moveTo>
                    <a:pt x="4983980" y="2128024"/>
                  </a:moveTo>
                  <a:lnTo>
                    <a:pt x="1172783" y="2128024"/>
                  </a:lnTo>
                  <a:lnTo>
                    <a:pt x="1126764" y="2058299"/>
                  </a:lnTo>
                  <a:lnTo>
                    <a:pt x="4914255" y="2058299"/>
                  </a:lnTo>
                  <a:lnTo>
                    <a:pt x="4914255" y="69726"/>
                  </a:lnTo>
                  <a:lnTo>
                    <a:pt x="69726" y="69726"/>
                  </a:lnTo>
                  <a:lnTo>
                    <a:pt x="69726" y="1694331"/>
                  </a:lnTo>
                  <a:lnTo>
                    <a:pt x="0" y="1694331"/>
                  </a:lnTo>
                  <a:lnTo>
                    <a:pt x="0" y="0"/>
                  </a:lnTo>
                  <a:lnTo>
                    <a:pt x="4983980" y="0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任意多边形: 形状 83"/>
            <p:cNvSpPr/>
            <p:nvPr/>
          </p:nvSpPr>
          <p:spPr>
            <a:xfrm>
              <a:off x="3544046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3712781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任意多边形: 形状 85"/>
            <p:cNvSpPr/>
            <p:nvPr/>
          </p:nvSpPr>
          <p:spPr>
            <a:xfrm>
              <a:off x="3881517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4050253" y="4144384"/>
              <a:ext cx="207782" cy="345838"/>
            </a:xfrm>
            <a:custGeom>
              <a:avLst/>
              <a:gdLst>
                <a:gd name="connsiteX0" fmla="*/ 207782 w 207782"/>
                <a:gd name="connsiteY0" fmla="*/ 345839 h 345838"/>
                <a:gd name="connsiteX1" fmla="*/ 119928 w 207782"/>
                <a:gd name="connsiteY1" fmla="*/ 345839 h 345838"/>
                <a:gd name="connsiteX2" fmla="*/ 0 w 207782"/>
                <a:gd name="connsiteY2" fmla="*/ 172919 h 345838"/>
                <a:gd name="connsiteX3" fmla="*/ 119928 w 207782"/>
                <a:gd name="connsiteY3" fmla="*/ 0 h 345838"/>
                <a:gd name="connsiteX4" fmla="*/ 207782 w 207782"/>
                <a:gd name="connsiteY4" fmla="*/ 0 h 345838"/>
                <a:gd name="connsiteX5" fmla="*/ 87854 w 207782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82" h="345838">
                  <a:moveTo>
                    <a:pt x="207782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7782" y="0"/>
                  </a:lnTo>
                  <a:lnTo>
                    <a:pt x="87854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任意多边形: 形状 87"/>
            <p:cNvSpPr/>
            <p:nvPr/>
          </p:nvSpPr>
          <p:spPr>
            <a:xfrm>
              <a:off x="4220383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4389119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4557855" y="4144384"/>
              <a:ext cx="206387" cy="345838"/>
            </a:xfrm>
            <a:custGeom>
              <a:avLst/>
              <a:gdLst>
                <a:gd name="connsiteX0" fmla="*/ 206388 w 206387"/>
                <a:gd name="connsiteY0" fmla="*/ 345839 h 345838"/>
                <a:gd name="connsiteX1" fmla="*/ 119928 w 206387"/>
                <a:gd name="connsiteY1" fmla="*/ 345839 h 345838"/>
                <a:gd name="connsiteX2" fmla="*/ 0 w 206387"/>
                <a:gd name="connsiteY2" fmla="*/ 172919 h 345838"/>
                <a:gd name="connsiteX3" fmla="*/ 119928 w 206387"/>
                <a:gd name="connsiteY3" fmla="*/ 0 h 345838"/>
                <a:gd name="connsiteX4" fmla="*/ 206388 w 206387"/>
                <a:gd name="connsiteY4" fmla="*/ 0 h 345838"/>
                <a:gd name="connsiteX5" fmla="*/ 86460 w 206387"/>
                <a:gd name="connsiteY5" fmla="*/ 172919 h 34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87" h="345838">
                  <a:moveTo>
                    <a:pt x="206388" y="345839"/>
                  </a:moveTo>
                  <a:lnTo>
                    <a:pt x="119928" y="345839"/>
                  </a:lnTo>
                  <a:lnTo>
                    <a:pt x="0" y="172919"/>
                  </a:lnTo>
                  <a:lnTo>
                    <a:pt x="119928" y="0"/>
                  </a:lnTo>
                  <a:lnTo>
                    <a:pt x="206388" y="0"/>
                  </a:lnTo>
                  <a:lnTo>
                    <a:pt x="86460" y="172919"/>
                  </a:lnTo>
                  <a:close/>
                </a:path>
              </a:pathLst>
            </a:custGeom>
            <a:solidFill>
              <a:srgbClr val="26529E"/>
            </a:solidFill>
            <a:ln w="139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3" name="https://img8.file.cache.docer.com/storage/1731143289542895100/22ce82ee20bb4238b7536ec92b94ebb2.png" descr="数据分析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5675" y="1844675"/>
            <a:ext cx="3081020" cy="232473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5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10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现状分析</a:t>
            </a:r>
          </a:p>
        </p:txBody>
      </p:sp>
      <p:sp>
        <p:nvSpPr>
          <p:cNvPr id="3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5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  <p:pic>
        <p:nvPicPr>
          <p:cNvPr id="4" name="https://img8.file.cache.docer.com/storage/1734488496160463200/772240712c444e363a1c814d52a83b1d.png" descr="数据分析图表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" y="3281680"/>
            <a:ext cx="2959100" cy="25120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5" name="任意多边形"/>
          <p:cNvSpPr/>
          <p:nvPr>
            <p:custDataLst>
              <p:tags r:id="rId1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pic>
        <p:nvPicPr>
          <p:cNvPr id="2" name="https://photo-static-api.fotomore.com/creative/vcg/400/new/VCG41N635715418.jpg?uid=386&amp;timestamp=1747195312&amp;sign=931172c27f17f5503e4e799a6066ed3d" descr="商人和大想法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550" y="2942590"/>
            <a:ext cx="2937510" cy="351218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2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3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4" name="箭头: V 形 14"/>
          <p:cNvSpPr/>
          <p:nvPr>
            <p:custDataLst>
              <p:tags r:id="rId4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5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箭头: V 形 2"/>
          <p:cNvSpPr/>
          <p:nvPr>
            <p:custDataLst>
              <p:tags r:id="rId6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2265045" y="6341745"/>
            <a:ext cx="10795" cy="483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044940" y="6343015"/>
            <a:ext cx="3810" cy="5346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kern="1200" cap="none" spc="0" normalizeH="0" noProof="0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3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660900" y="6468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945630" y="6468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5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  <p:pic>
        <p:nvPicPr>
          <p:cNvPr id="10" name="https://img8.file.cache.docer.com/storage/1634887763023893488/78618946f53e70799e1bc3bc2651b9a0.png" descr="数据分析2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04690"/>
            <a:ext cx="3258185" cy="18326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2265045" y="6341745"/>
            <a:ext cx="10795" cy="4838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044940" y="6343015"/>
            <a:ext cx="3810" cy="5346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结论与启示</a:t>
            </a:r>
          </a:p>
        </p:txBody>
      </p:sp>
      <p:sp>
        <p:nvSpPr>
          <p:cNvPr id="10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660900" y="6468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945630" y="6468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5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3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https://img8.file.cache.docer.com/storage/1730538928016243400/f0437389dd46480a331c09a184d9baa7.png" descr="思考与灵感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4355" y="2658110"/>
            <a:ext cx="2639060" cy="36849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参考文献</a:t>
            </a:r>
          </a:p>
        </p:txBody>
      </p:sp>
      <p:sp>
        <p:nvSpPr>
          <p:cNvPr id="4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参考文献</a:t>
            </a:r>
          </a:p>
        </p:txBody>
      </p:sp>
      <p:sp>
        <p:nvSpPr>
          <p:cNvPr id="4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pic>
        <p:nvPicPr>
          <p:cNvPr id="2" name="https://img8.file.cache.docer.com/storage/1733306172893533000/4aabcadcd9d8eac653dcd312360e1f2d.png" descr="儿童绘画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0695" y="4975225"/>
            <a:ext cx="2821305" cy="1882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028430" y="6365240"/>
            <a:ext cx="3251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参考文献与</a:t>
            </a:r>
            <a:r>
              <a:rPr lang="en-US" altLang="zh-CN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AI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使用情况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6120" y="1616710"/>
          <a:ext cx="11182350" cy="2709545"/>
        </p:xfrm>
        <a:graphic>
          <a:graphicData uri="http://schemas.openxmlformats.org/drawingml/2006/table">
            <a:tbl>
              <a:tblPr firstRow="1">
                <a:tableStyleId>{E0D52CFC-05F1-447D-ADC1-2B93626CC895}</a:tableStyleId>
              </a:tblPr>
              <a:tblGrid>
                <a:gridCol w="372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5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64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02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TextBox 7"/>
          <p:cNvSpPr txBox="1"/>
          <p:nvPr>
            <p:custDataLst>
              <p:tags r:id="rId2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AI</a:t>
            </a: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使用说明</a:t>
            </a:r>
          </a:p>
        </p:txBody>
      </p:sp>
      <p:sp>
        <p:nvSpPr>
          <p:cNvPr id="3" name="任意多边形"/>
          <p:cNvSpPr/>
          <p:nvPr>
            <p:custDataLst>
              <p:tags r:id="rId3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pic>
        <p:nvPicPr>
          <p:cNvPr id="2" name="https://img8.file.cache.docer.com/storage/1730884051765293900/864f78d6f12d0713cd3092ee830ea377.png" descr="人工智能芯片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40" y="4326255"/>
            <a:ext cx="2694305" cy="2597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6210300" y="1428750"/>
            <a:ext cx="0" cy="3291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右箭头 19"/>
          <p:cNvSpPr/>
          <p:nvPr/>
        </p:nvSpPr>
        <p:spPr>
          <a:xfrm>
            <a:off x="4936490" y="5798185"/>
            <a:ext cx="991235" cy="19431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加号 22"/>
          <p:cNvSpPr/>
          <p:nvPr/>
        </p:nvSpPr>
        <p:spPr>
          <a:xfrm>
            <a:off x="3086735" y="5687695"/>
            <a:ext cx="353695" cy="415925"/>
          </a:xfrm>
          <a:prstGeom prst="mathPl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课题背景</a:t>
            </a:r>
          </a:p>
        </p:txBody>
      </p:sp>
      <p:sp>
        <p:nvSpPr>
          <p:cNvPr id="2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pic>
        <p:nvPicPr>
          <p:cNvPr id="3" name="https://img8.file.cache.docer.com/storage/1730542034579434800/154482c3875e848b12cb2ab8288975cd.png" descr="医疗健康图标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015" y="3903980"/>
            <a:ext cx="3271520" cy="208851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</a:p>
        </p:txBody>
      </p:sp>
      <p:sp>
        <p:nvSpPr>
          <p:cNvPr id="14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</a:p>
        </p:txBody>
      </p:sp>
      <p:sp>
        <p:nvSpPr>
          <p:cNvPr id="10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6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9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rect 5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8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0" name="textbox 520"/>
          <p:cNvSpPr/>
          <p:nvPr/>
        </p:nvSpPr>
        <p:spPr>
          <a:xfrm>
            <a:off x="189083" y="1198553"/>
            <a:ext cx="9806305" cy="2584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惟 平 惟 准</a:t>
            </a:r>
            <a:r>
              <a:rPr sz="2000" b="1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近 知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</a:t>
            </a:r>
            <a:r>
              <a:rPr sz="20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7100" b="1" u="sng" kern="0" spc="610" dirty="0">
                <a:solidFill>
                  <a:srgbClr val="FFFFFF">
                    <a:alpha val="100000"/>
                  </a:srgbClr>
                </a:solidFill>
                <a:uFill>
                  <a:solidFill>
                    <a:srgbClr val="FFD966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感谢各位专家倾听</a:t>
            </a:r>
            <a:endParaRPr sz="7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22" name="picture 5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47515" y="3824489"/>
            <a:ext cx="7820793" cy="531910"/>
          </a:xfrm>
          <a:prstGeom prst="rect">
            <a:avLst/>
          </a:prstGeom>
        </p:spPr>
      </p:pic>
      <p:pic>
        <p:nvPicPr>
          <p:cNvPr id="524" name="picture 5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34695"/>
            <a:ext cx="3396669" cy="658368"/>
          </a:xfrm>
          <a:prstGeom prst="rect">
            <a:avLst/>
          </a:prstGeom>
        </p:spPr>
      </p:pic>
      <p:pic>
        <p:nvPicPr>
          <p:cNvPr id="2" name="图片 1" descr="WPS图片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830" y="5806440"/>
            <a:ext cx="2477770" cy="8464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412" y="6007099"/>
            <a:ext cx="2141855" cy="445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182" y="5927195"/>
            <a:ext cx="1101725" cy="634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27" name="任意多边形: 形状 7"/>
          <p:cNvSpPr/>
          <p:nvPr>
            <p:custDataLst>
              <p:tags r:id="rId1"/>
            </p:custDataLst>
          </p:nvPr>
        </p:nvSpPr>
        <p:spPr>
          <a:xfrm>
            <a:off x="247650" y="1882775"/>
            <a:ext cx="11170920" cy="3213100"/>
          </a:xfrm>
          <a:custGeom>
            <a:avLst/>
            <a:gdLst>
              <a:gd name="connsiteX0" fmla="*/ 0 w 10969200"/>
              <a:gd name="connsiteY0" fmla="*/ 0 h 3529797"/>
              <a:gd name="connsiteX1" fmla="*/ 9748804 w 10969200"/>
              <a:gd name="connsiteY1" fmla="*/ 963548 h 3529797"/>
              <a:gd name="connsiteX2" fmla="*/ 10135800 w 10969200"/>
              <a:gd name="connsiteY2" fmla="*/ 955331 h 3529797"/>
              <a:gd name="connsiteX3" fmla="*/ 10135800 w 10969200"/>
              <a:gd name="connsiteY3" fmla="*/ 447619 h 3529797"/>
              <a:gd name="connsiteX4" fmla="*/ 10969200 w 10969200"/>
              <a:gd name="connsiteY4" fmla="*/ 1583634 h 3529797"/>
              <a:gd name="connsiteX5" fmla="*/ 10135800 w 10969200"/>
              <a:gd name="connsiteY5" fmla="*/ 2719649 h 3529797"/>
              <a:gd name="connsiteX6" fmla="*/ 10135800 w 10969200"/>
              <a:gd name="connsiteY6" fmla="*/ 2231548 h 3529797"/>
              <a:gd name="connsiteX7" fmla="*/ 8978224 w 10969200"/>
              <a:gd name="connsiteY7" fmla="*/ 2247545 h 3529797"/>
              <a:gd name="connsiteX8" fmla="*/ 0 w 10969200"/>
              <a:gd name="connsiteY8" fmla="*/ 3529797 h 35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9200" h="3529797">
                <a:moveTo>
                  <a:pt x="0" y="0"/>
                </a:moveTo>
                <a:cubicBezTo>
                  <a:pt x="3063277" y="778525"/>
                  <a:pt x="6747271" y="1008367"/>
                  <a:pt x="9748804" y="963548"/>
                </a:cubicBezTo>
                <a:lnTo>
                  <a:pt x="10135800" y="955331"/>
                </a:lnTo>
                <a:lnTo>
                  <a:pt x="10135800" y="447619"/>
                </a:lnTo>
                <a:lnTo>
                  <a:pt x="10969200" y="1583634"/>
                </a:lnTo>
                <a:lnTo>
                  <a:pt x="10135800" y="2719649"/>
                </a:lnTo>
                <a:lnTo>
                  <a:pt x="10135800" y="2231548"/>
                </a:lnTo>
                <a:lnTo>
                  <a:pt x="8978224" y="2247545"/>
                </a:lnTo>
                <a:cubicBezTo>
                  <a:pt x="5793188" y="2320957"/>
                  <a:pt x="2580542" y="2619391"/>
                  <a:pt x="0" y="352979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0"/>
                </a:schemeClr>
              </a:gs>
              <a:gs pos="47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 panose="020B0500000000000000" charset="-122"/>
              <a:cs typeface="+mn-cs"/>
            </a:endParaRPr>
          </a:p>
        </p:txBody>
      </p:sp>
      <p:sp>
        <p:nvSpPr>
          <p:cNvPr id="28" name="序号"/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485684" y="2902520"/>
            <a:ext cx="907247" cy="907247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63000">
                <a:schemeClr val="accent2">
                  <a:lumMod val="40000"/>
                  <a:lumOff val="60000"/>
                  <a:alpha val="100000"/>
                </a:schemeClr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13500000" scaled="1"/>
          </a:gradFill>
          <a:effectLst>
            <a:outerShdw blurRad="101600" dist="38100" dir="2700000" algn="tl" rotWithShape="0">
              <a:schemeClr val="accent2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dirty="0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a:rPr>
              <a:t>02</a:t>
            </a:r>
          </a:p>
        </p:txBody>
      </p:sp>
      <p:sp>
        <p:nvSpPr>
          <p:cNvPr id="33" name="标题"/>
          <p:cNvSpPr txBox="1"/>
          <p:nvPr>
            <p:custDataLst>
              <p:tags r:id="rId3"/>
            </p:custDataLst>
          </p:nvPr>
        </p:nvSpPr>
        <p:spPr>
          <a:xfrm>
            <a:off x="3190240" y="4997450"/>
            <a:ext cx="1501775" cy="3854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ea"/>
                <a:ea typeface="+mn-ea"/>
              </a:rPr>
              <a:t>添加标题</a:t>
            </a:r>
          </a:p>
        </p:txBody>
      </p:sp>
      <p:cxnSp>
        <p:nvCxnSpPr>
          <p:cNvPr id="34" name="直接连接符 33"/>
          <p:cNvCxnSpPr/>
          <p:nvPr>
            <p:custDataLst>
              <p:tags r:id="rId4"/>
            </p:custDataLst>
          </p:nvPr>
        </p:nvCxnSpPr>
        <p:spPr>
          <a:xfrm>
            <a:off x="4828779" y="2403384"/>
            <a:ext cx="0" cy="3383458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>
                    <a:alpha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5"/>
            </p:custDataLst>
          </p:nvPr>
        </p:nvCxnSpPr>
        <p:spPr>
          <a:xfrm>
            <a:off x="6618938" y="2403384"/>
            <a:ext cx="0" cy="3383458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题"/>
          <p:cNvSpPr txBox="1"/>
          <p:nvPr>
            <p:custDataLst>
              <p:tags r:id="rId6"/>
            </p:custDataLst>
          </p:nvPr>
        </p:nvSpPr>
        <p:spPr>
          <a:xfrm>
            <a:off x="4922520" y="4997450"/>
            <a:ext cx="1621790" cy="3854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</a:p>
        </p:txBody>
      </p:sp>
      <p:sp>
        <p:nvSpPr>
          <p:cNvPr id="38" name="序号"/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275208" y="2902520"/>
            <a:ext cx="907247" cy="907247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63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13500000" scaled="1"/>
          </a:gradFill>
          <a:effectLst>
            <a:outerShdw blurRad="101600" dist="38100" dir="2700000" algn="tl" rotWithShape="0">
              <a:schemeClr val="accent1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dirty="0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03</a:t>
            </a:r>
          </a:p>
        </p:txBody>
      </p:sp>
      <p:sp>
        <p:nvSpPr>
          <p:cNvPr id="39" name="序号"/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7064731" y="2902520"/>
            <a:ext cx="907247" cy="907247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63000">
                <a:schemeClr val="accent2">
                  <a:lumMod val="40000"/>
                  <a:lumOff val="60000"/>
                  <a:alpha val="100000"/>
                </a:schemeClr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13500000" scaled="1"/>
          </a:gradFill>
          <a:effectLst>
            <a:outerShdw blurRad="101600" dist="38100" dir="2700000" algn="tl" rotWithShape="0">
              <a:schemeClr val="accent2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dirty="0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a:rPr>
              <a:t>04</a:t>
            </a:r>
          </a:p>
        </p:txBody>
      </p:sp>
      <p:sp>
        <p:nvSpPr>
          <p:cNvPr id="40" name="标题"/>
          <p:cNvSpPr txBox="1"/>
          <p:nvPr>
            <p:custDataLst>
              <p:tags r:id="rId9"/>
            </p:custDataLst>
          </p:nvPr>
        </p:nvSpPr>
        <p:spPr>
          <a:xfrm>
            <a:off x="6712585" y="4997450"/>
            <a:ext cx="1640840" cy="3854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chemeClr val="accent2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  <a:latin typeface="+mn-ea"/>
                <a:ea typeface="+mn-ea"/>
              </a:rPr>
              <a:t>添加标题</a:t>
            </a:r>
          </a:p>
        </p:txBody>
      </p:sp>
      <p:cxnSp>
        <p:nvCxnSpPr>
          <p:cNvPr id="42" name="直接连接符 41"/>
          <p:cNvCxnSpPr/>
          <p:nvPr>
            <p:custDataLst>
              <p:tags r:id="rId10"/>
            </p:custDataLst>
          </p:nvPr>
        </p:nvCxnSpPr>
        <p:spPr>
          <a:xfrm>
            <a:off x="3039256" y="2403384"/>
            <a:ext cx="0" cy="3383458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11"/>
            </p:custDataLst>
          </p:nvPr>
        </p:nvCxnSpPr>
        <p:spPr>
          <a:xfrm>
            <a:off x="8408461" y="2403384"/>
            <a:ext cx="0" cy="3383458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>
                    <a:alpha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序号"/>
          <p:cNvSpPr txBox="1"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696161" y="2902520"/>
            <a:ext cx="907247" cy="907247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63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13500000" scaled="1"/>
          </a:gradFill>
          <a:effectLst>
            <a:outerShdw blurRad="101600" dist="38100" dir="2700000" algn="tl" rotWithShape="0">
              <a:schemeClr val="accent1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dirty="0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01</a:t>
            </a:r>
          </a:p>
        </p:txBody>
      </p:sp>
      <p:sp>
        <p:nvSpPr>
          <p:cNvPr id="46" name="标题"/>
          <p:cNvSpPr txBox="1"/>
          <p:nvPr>
            <p:custDataLst>
              <p:tags r:id="rId13"/>
            </p:custDataLst>
          </p:nvPr>
        </p:nvSpPr>
        <p:spPr>
          <a:xfrm>
            <a:off x="1347470" y="4997450"/>
            <a:ext cx="1596390" cy="3854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</a:p>
        </p:txBody>
      </p:sp>
      <p:sp>
        <p:nvSpPr>
          <p:cNvPr id="47" name="序号"/>
          <p:cNvSpPr txBox="1"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8854255" y="2902520"/>
            <a:ext cx="907247" cy="907247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6300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13500000" scaled="1"/>
          </a:gradFill>
          <a:effectLst>
            <a:outerShdw blurRad="101600" dist="38100" dir="2700000" algn="tl" rotWithShape="0">
              <a:schemeClr val="accent1">
                <a:alpha val="50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dirty="0">
                <a:solidFill>
                  <a:srgbClr val="FFFFFF">
                    <a:alpha val="80000"/>
                  </a:srgbClr>
                </a:solidFill>
                <a:effectLst>
                  <a:outerShdw blurRad="50800" dist="635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05</a:t>
            </a:r>
          </a:p>
        </p:txBody>
      </p:sp>
      <p:sp>
        <p:nvSpPr>
          <p:cNvPr id="48" name="标题"/>
          <p:cNvSpPr txBox="1"/>
          <p:nvPr>
            <p:custDataLst>
              <p:tags r:id="rId15"/>
            </p:custDataLst>
          </p:nvPr>
        </p:nvSpPr>
        <p:spPr>
          <a:xfrm>
            <a:off x="8596630" y="4997450"/>
            <a:ext cx="1628140" cy="3854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FFFFFF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600" b="1" spc="3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</a:p>
        </p:txBody>
      </p:sp>
      <p:sp>
        <p:nvSpPr>
          <p:cNvPr id="5" name="TextBox 7"/>
          <p:cNvSpPr txBox="1"/>
          <p:nvPr>
            <p:custDataLst>
              <p:tags r:id="rId16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检索思路</a:t>
            </a:r>
          </a:p>
        </p:txBody>
      </p:sp>
      <p:sp>
        <p:nvSpPr>
          <p:cNvPr id="6" name="任意多边形"/>
          <p:cNvSpPr/>
          <p:nvPr>
            <p:custDataLst>
              <p:tags r:id="rId17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18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19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箭头: V 形 14"/>
          <p:cNvSpPr/>
          <p:nvPr>
            <p:custDataLst>
              <p:tags r:id="rId20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21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20" name="箭头: V 形 2"/>
          <p:cNvSpPr/>
          <p:nvPr>
            <p:custDataLst>
              <p:tags r:id="rId22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/>
          <p:nvPr/>
        </p:nvGraphicFramePr>
        <p:xfrm>
          <a:off x="581660" y="1015536"/>
          <a:ext cx="7377352" cy="4539354"/>
        </p:xfrm>
        <a:graphic>
          <a:graphicData uri="http://schemas.openxmlformats.org/drawingml/2006/table">
            <a:tbl>
              <a:tblPr firstRow="1">
                <a:tableStyleId>{F524BBEA-78BF-4D0F-A2CD-6064233346E9}</a:tableStyleId>
              </a:tblPr>
              <a:tblGrid>
                <a:gridCol w="167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65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 err="1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8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3" name="TextBox 7"/>
          <p:cNvSpPr txBox="1"/>
          <p:nvPr>
            <p:custDataLst>
              <p:tags r:id="rId1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确定信息源</a:t>
            </a:r>
          </a:p>
        </p:txBody>
      </p:sp>
      <p:sp>
        <p:nvSpPr>
          <p:cNvPr id="3" name="任意多边形"/>
          <p:cNvSpPr/>
          <p:nvPr>
            <p:custDataLst>
              <p:tags r:id="rId2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660900" y="6468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945630" y="6468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3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4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箭头: V 形 14"/>
          <p:cNvSpPr/>
          <p:nvPr>
            <p:custDataLst>
              <p:tags r:id="rId5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6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20" name="箭头: V 形 2"/>
          <p:cNvSpPr/>
          <p:nvPr>
            <p:custDataLst>
              <p:tags r:id="rId7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1257300" y="1385570"/>
          <a:ext cx="9950450" cy="4370705"/>
        </p:xfrm>
        <a:graphic>
          <a:graphicData uri="http://schemas.openxmlformats.org/drawingml/2006/table">
            <a:tbl>
              <a:tblPr firstRow="1">
                <a:tableStyleId>{A8BEAE1A-D648-4C77-A629-6FAD7D586BB0}</a:tableStyleId>
              </a:tblPr>
              <a:tblGrid>
                <a:gridCol w="199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0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35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9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7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TextBox 7"/>
          <p:cNvSpPr txBox="1"/>
          <p:nvPr>
            <p:custDataLst>
              <p:tags r:id="rId2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提炼检索词</a:t>
            </a:r>
          </a:p>
        </p:txBody>
      </p:sp>
      <p:sp>
        <p:nvSpPr>
          <p:cNvPr id="4" name="任意多边形"/>
          <p:cNvSpPr/>
          <p:nvPr>
            <p:custDataLst>
              <p:tags r:id="rId3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4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5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箭头: V 形 14"/>
          <p:cNvSpPr/>
          <p:nvPr>
            <p:custDataLst>
              <p:tags r:id="rId6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7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20" name="箭头: V 形 2"/>
          <p:cNvSpPr/>
          <p:nvPr>
            <p:custDataLst>
              <p:tags r:id="rId8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805454" y="814665"/>
          <a:ext cx="10940143" cy="5228160"/>
        </p:xfrm>
        <a:graphic>
          <a:graphicData uri="http://schemas.openxmlformats.org/drawingml/2006/table">
            <a:tbl>
              <a:tblPr firstRow="1">
                <a:tableStyleId>{7FBB2BEF-79DB-47F2-AB33-BD479C0DD101}</a:tableStyleId>
              </a:tblPr>
              <a:tblGrid>
                <a:gridCol w="173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527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3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None/>
                      </a:pPr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None/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898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387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183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None/>
                      </a:pPr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2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>
                        <a:buClrTx/>
                        <a:buSzTx/>
                        <a:buNone/>
                      </a:pPr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2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" name="TextBox 7"/>
          <p:cNvSpPr txBox="1"/>
          <p:nvPr>
            <p:custDataLst>
              <p:tags r:id="rId2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构建检索式</a:t>
            </a:r>
          </a:p>
        </p:txBody>
      </p:sp>
      <p:sp>
        <p:nvSpPr>
          <p:cNvPr id="3" name="任意多边形"/>
          <p:cNvSpPr/>
          <p:nvPr>
            <p:custDataLst>
              <p:tags r:id="rId3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4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5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箭头: V 形 14"/>
          <p:cNvSpPr/>
          <p:nvPr>
            <p:custDataLst>
              <p:tags r:id="rId6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7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20" name="箭头: V 形 2"/>
          <p:cNvSpPr/>
          <p:nvPr>
            <p:custDataLst>
              <p:tags r:id="rId8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5058" y="1351267"/>
          <a:ext cx="11832770" cy="4381500"/>
        </p:xfrm>
        <a:graphic>
          <a:graphicData uri="http://schemas.openxmlformats.org/drawingml/2006/table">
            <a:tbl>
              <a:tblPr firstRow="1">
                <a:tableStyleId>{4D844848-360D-4965-AC38-75F458E24A41}</a:tableStyleId>
              </a:tblPr>
              <a:tblGrid>
                <a:gridCol w="208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None/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algn="ctr">
                        <a:buClrTx/>
                        <a:buSzTx/>
                        <a:buNone/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dirty="0" err="1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buClrTx/>
                        <a:buSzTx/>
                        <a:buNone/>
                      </a:pPr>
                      <a:endParaRPr lang="zh-CN" altLang="en-US" sz="1800"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3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800" dirty="0">
                        <a:uFillTx/>
                        <a:latin typeface="Times New Roman" panose="02020603050405020304" charset="0"/>
                        <a:ea typeface="楷体" panose="02010609060101010101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" name="TextBox 7"/>
          <p:cNvSpPr txBox="1"/>
          <p:nvPr>
            <p:custDataLst>
              <p:tags r:id="rId2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构建检索式</a:t>
            </a:r>
          </a:p>
        </p:txBody>
      </p:sp>
      <p:sp>
        <p:nvSpPr>
          <p:cNvPr id="4" name="任意多边形"/>
          <p:cNvSpPr/>
          <p:nvPr>
            <p:custDataLst>
              <p:tags r:id="rId3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箭头: V 形 2"/>
          <p:cNvSpPr/>
          <p:nvPr>
            <p:custDataLst>
              <p:tags r:id="rId4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箭头: V 形 13"/>
          <p:cNvSpPr/>
          <p:nvPr>
            <p:custDataLst>
              <p:tags r:id="rId5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箭头: V 形 14"/>
          <p:cNvSpPr/>
          <p:nvPr>
            <p:custDataLst>
              <p:tags r:id="rId6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19" name="箭头: V 形 14"/>
          <p:cNvSpPr/>
          <p:nvPr>
            <p:custDataLst>
              <p:tags r:id="rId7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20" name="箭头: V 形 2"/>
          <p:cNvSpPr/>
          <p:nvPr>
            <p:custDataLst>
              <p:tags r:id="rId8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22" name="右箭头 21"/>
          <p:cNvSpPr/>
          <p:nvPr>
            <p:custDataLst>
              <p:tags r:id="rId1"/>
            </p:custDataLst>
          </p:nvPr>
        </p:nvSpPr>
        <p:spPr>
          <a:xfrm>
            <a:off x="5854065" y="1428750"/>
            <a:ext cx="1188085" cy="459740"/>
          </a:xfrm>
          <a:prstGeom prst="rightArrow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>
            <p:custDataLst>
              <p:tags r:id="rId2"/>
            </p:custDataLst>
          </p:nvPr>
        </p:nvSpPr>
        <p:spPr>
          <a:xfrm rot="10800000">
            <a:off x="5854065" y="3212465"/>
            <a:ext cx="1188085" cy="459740"/>
          </a:xfrm>
          <a:prstGeom prst="rightArrow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箭头 28"/>
          <p:cNvSpPr/>
          <p:nvPr>
            <p:custDataLst>
              <p:tags r:id="rId3"/>
            </p:custDataLst>
          </p:nvPr>
        </p:nvSpPr>
        <p:spPr>
          <a:xfrm>
            <a:off x="5854065" y="5120640"/>
            <a:ext cx="1188085" cy="459740"/>
          </a:xfrm>
          <a:prstGeom prst="rightArrow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7"/>
          <p:cNvSpPr txBox="1"/>
          <p:nvPr>
            <p:custDataLst>
              <p:tags r:id="rId4"/>
            </p:custDataLst>
          </p:nvPr>
        </p:nvSpPr>
        <p:spPr>
          <a:xfrm>
            <a:off x="1222375" y="229870"/>
            <a:ext cx="3707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检索策略实施与调整</a:t>
            </a:r>
          </a:p>
        </p:txBody>
      </p:sp>
      <p:sp>
        <p:nvSpPr>
          <p:cNvPr id="4" name="任意多边形"/>
          <p:cNvSpPr/>
          <p:nvPr>
            <p:custDataLst>
              <p:tags r:id="rId5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grpSp>
        <p:nvGrpSpPr>
          <p:cNvPr id="16" name="组合 15" descr="7b0a202020202274657874626f78223a2022220a7d0a"/>
          <p:cNvGrpSpPr/>
          <p:nvPr/>
        </p:nvGrpSpPr>
        <p:grpSpPr>
          <a:xfrm>
            <a:off x="7416165" y="851535"/>
            <a:ext cx="3975100" cy="1612900"/>
            <a:chOff x="4828" y="4320"/>
            <a:chExt cx="8508" cy="4272"/>
          </a:xfrm>
        </p:grpSpPr>
        <p:sp>
          <p:nvSpPr>
            <p:cNvPr id="17" name="矩形 16"/>
            <p:cNvSpPr/>
            <p:nvPr/>
          </p:nvSpPr>
          <p:spPr>
            <a:xfrm>
              <a:off x="4828" y="4320"/>
              <a:ext cx="8509" cy="4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wps上下边框"/>
            <p:cNvSpPr/>
            <p:nvPr/>
          </p:nvSpPr>
          <p:spPr>
            <a:xfrm>
              <a:off x="4830" y="4336"/>
              <a:ext cx="8504" cy="4241"/>
            </a:xfrm>
            <a:custGeom>
              <a:avLst/>
              <a:gdLst>
                <a:gd name="connsiteX0" fmla="*/ 0 w 914400"/>
                <a:gd name="connsiteY0" fmla="*/ 0 h 612648"/>
                <a:gd name="connsiteX1" fmla="*/ 914400 w 914400"/>
                <a:gd name="connsiteY1" fmla="*/ 0 h 612648"/>
                <a:gd name="connsiteX2" fmla="*/ 914400 w 914400"/>
                <a:gd name="connsiteY2" fmla="*/ 612648 h 612648"/>
                <a:gd name="connsiteX3" fmla="*/ 0 w 914400"/>
                <a:gd name="connsiteY3" fmla="*/ 612648 h 612648"/>
                <a:gd name="connsiteX4" fmla="*/ 0 w 914400"/>
                <a:gd name="connsiteY4" fmla="*/ 0 h 612648"/>
                <a:gd name="connsiteX0-1" fmla="*/ 2377 w 914400"/>
                <a:gd name="connsiteY0-2" fmla="*/ 7713 h 612648"/>
                <a:gd name="connsiteX1-3" fmla="*/ 916302 w 914400"/>
                <a:gd name="connsiteY1-4" fmla="*/ 1048 h 612648"/>
                <a:gd name="connsiteX0-5" fmla="*/ 0 w 916302"/>
                <a:gd name="connsiteY0-6" fmla="*/ 0 h 612648"/>
                <a:gd name="connsiteX1-7" fmla="*/ 914400 w 916302"/>
                <a:gd name="connsiteY1-8" fmla="*/ 0 h 612648"/>
                <a:gd name="connsiteX2-9" fmla="*/ 914400 w 916302"/>
                <a:gd name="connsiteY2-10" fmla="*/ 612648 h 612648"/>
                <a:gd name="connsiteX3-11" fmla="*/ 457200 w 916302"/>
                <a:gd name="connsiteY3-12" fmla="*/ 612624 h 612648"/>
                <a:gd name="connsiteX4-13" fmla="*/ 0 w 916302"/>
                <a:gd name="connsiteY4-14" fmla="*/ 612648 h 612648"/>
                <a:gd name="connsiteX5" fmla="*/ 0 w 916302"/>
                <a:gd name="connsiteY5" fmla="*/ 0 h 612648"/>
                <a:gd name="connsiteX0-15" fmla="*/ 2377 w 916302"/>
                <a:gd name="connsiteY0-16" fmla="*/ 7713 h 612648"/>
                <a:gd name="connsiteX1-17" fmla="*/ 916302 w 916302"/>
                <a:gd name="connsiteY1-18" fmla="*/ 1048 h 612648"/>
                <a:gd name="connsiteX0-19" fmla="*/ 0 w 914400"/>
                <a:gd name="connsiteY0-20" fmla="*/ 0 h 612648"/>
                <a:gd name="connsiteX1-21" fmla="*/ 914400 w 914400"/>
                <a:gd name="connsiteY1-22" fmla="*/ 0 h 612648"/>
                <a:gd name="connsiteX2-23" fmla="*/ 914400 w 914400"/>
                <a:gd name="connsiteY2-24" fmla="*/ 612648 h 612648"/>
                <a:gd name="connsiteX3-25" fmla="*/ 0 w 914400"/>
                <a:gd name="connsiteY3-26" fmla="*/ 612648 h 612648"/>
                <a:gd name="connsiteX4-27" fmla="*/ 0 w 914400"/>
                <a:gd name="connsiteY4-28" fmla="*/ 0 h 612648"/>
                <a:gd name="connsiteX0-29" fmla="*/ 0 w 914400"/>
                <a:gd name="connsiteY0-30" fmla="*/ 0 h 612648"/>
                <a:gd name="connsiteX1-31" fmla="*/ 914400 w 914400"/>
                <a:gd name="connsiteY1-32" fmla="*/ 0 h 612648"/>
                <a:gd name="connsiteX0-33" fmla="*/ 0 w 914400"/>
                <a:gd name="connsiteY0-34" fmla="*/ 612648 h 612648"/>
                <a:gd name="connsiteX1-35" fmla="*/ 914400 w 914400"/>
                <a:gd name="connsiteY1-36" fmla="*/ 612648 h 6126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14400" h="612648" stroke="0" extrusionOk="0">
                  <a:moveTo>
                    <a:pt x="0" y="0"/>
                  </a:moveTo>
                  <a:lnTo>
                    <a:pt x="914400" y="0"/>
                  </a:lnTo>
                  <a:lnTo>
                    <a:pt x="914400" y="612648"/>
                  </a:lnTo>
                  <a:lnTo>
                    <a:pt x="0" y="612648"/>
                  </a:lnTo>
                  <a:lnTo>
                    <a:pt x="0" y="0"/>
                  </a:lnTo>
                  <a:close/>
                </a:path>
                <a:path w="914400" h="612648" fill="none" extrusionOk="0">
                  <a:moveTo>
                    <a:pt x="0" y="0"/>
                  </a:moveTo>
                  <a:lnTo>
                    <a:pt x="914400" y="0"/>
                  </a:lnTo>
                </a:path>
                <a:path w="914400" h="612648" fill="none" extrusionOk="0">
                  <a:moveTo>
                    <a:pt x="0" y="612648"/>
                  </a:moveTo>
                  <a:lnTo>
                    <a:pt x="914400" y="612648"/>
                  </a:lnTo>
                </a:path>
              </a:pathLst>
            </a:custGeom>
            <a:solidFill>
              <a:srgbClr val="F3F6FC"/>
            </a:solidFill>
            <a:ln w="31750"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290" tIns="0" rIns="288290" bIns="125730" rtlCol="0" anchor="ctr" anchorCtr="0">
              <a:normAutofit lnSpcReduction="10000"/>
            </a:bodyPr>
            <a:lstStyle/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7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9" name="组合 18" descr="7b0a202020202274657874626f78223a2022220a7d0a"/>
          <p:cNvGrpSpPr/>
          <p:nvPr/>
        </p:nvGrpSpPr>
        <p:grpSpPr>
          <a:xfrm>
            <a:off x="848360" y="2635250"/>
            <a:ext cx="3975100" cy="1612900"/>
            <a:chOff x="4828" y="4320"/>
            <a:chExt cx="8508" cy="4272"/>
          </a:xfrm>
        </p:grpSpPr>
        <p:sp>
          <p:nvSpPr>
            <p:cNvPr id="20" name="矩形 19"/>
            <p:cNvSpPr/>
            <p:nvPr/>
          </p:nvSpPr>
          <p:spPr>
            <a:xfrm>
              <a:off x="4828" y="4320"/>
              <a:ext cx="8509" cy="4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wps上下边框"/>
            <p:cNvSpPr/>
            <p:nvPr/>
          </p:nvSpPr>
          <p:spPr>
            <a:xfrm>
              <a:off x="4830" y="4336"/>
              <a:ext cx="8504" cy="4241"/>
            </a:xfrm>
            <a:custGeom>
              <a:avLst/>
              <a:gdLst>
                <a:gd name="connsiteX0" fmla="*/ 0 w 914400"/>
                <a:gd name="connsiteY0" fmla="*/ 0 h 612648"/>
                <a:gd name="connsiteX1" fmla="*/ 914400 w 914400"/>
                <a:gd name="connsiteY1" fmla="*/ 0 h 612648"/>
                <a:gd name="connsiteX2" fmla="*/ 914400 w 914400"/>
                <a:gd name="connsiteY2" fmla="*/ 612648 h 612648"/>
                <a:gd name="connsiteX3" fmla="*/ 0 w 914400"/>
                <a:gd name="connsiteY3" fmla="*/ 612648 h 612648"/>
                <a:gd name="connsiteX4" fmla="*/ 0 w 914400"/>
                <a:gd name="connsiteY4" fmla="*/ 0 h 612648"/>
                <a:gd name="connsiteX0-1" fmla="*/ 2377 w 914400"/>
                <a:gd name="connsiteY0-2" fmla="*/ 7713 h 612648"/>
                <a:gd name="connsiteX1-3" fmla="*/ 916302 w 914400"/>
                <a:gd name="connsiteY1-4" fmla="*/ 1048 h 612648"/>
                <a:gd name="connsiteX0-5" fmla="*/ 0 w 916302"/>
                <a:gd name="connsiteY0-6" fmla="*/ 0 h 612648"/>
                <a:gd name="connsiteX1-7" fmla="*/ 914400 w 916302"/>
                <a:gd name="connsiteY1-8" fmla="*/ 0 h 612648"/>
                <a:gd name="connsiteX2-9" fmla="*/ 914400 w 916302"/>
                <a:gd name="connsiteY2-10" fmla="*/ 612648 h 612648"/>
                <a:gd name="connsiteX3-11" fmla="*/ 457200 w 916302"/>
                <a:gd name="connsiteY3-12" fmla="*/ 612624 h 612648"/>
                <a:gd name="connsiteX4-13" fmla="*/ 0 w 916302"/>
                <a:gd name="connsiteY4-14" fmla="*/ 612648 h 612648"/>
                <a:gd name="connsiteX5" fmla="*/ 0 w 916302"/>
                <a:gd name="connsiteY5" fmla="*/ 0 h 612648"/>
                <a:gd name="connsiteX0-15" fmla="*/ 2377 w 916302"/>
                <a:gd name="connsiteY0-16" fmla="*/ 7713 h 612648"/>
                <a:gd name="connsiteX1-17" fmla="*/ 916302 w 916302"/>
                <a:gd name="connsiteY1-18" fmla="*/ 1048 h 612648"/>
                <a:gd name="connsiteX0-19" fmla="*/ 0 w 914400"/>
                <a:gd name="connsiteY0-20" fmla="*/ 0 h 612648"/>
                <a:gd name="connsiteX1-21" fmla="*/ 914400 w 914400"/>
                <a:gd name="connsiteY1-22" fmla="*/ 0 h 612648"/>
                <a:gd name="connsiteX2-23" fmla="*/ 914400 w 914400"/>
                <a:gd name="connsiteY2-24" fmla="*/ 612648 h 612648"/>
                <a:gd name="connsiteX3-25" fmla="*/ 0 w 914400"/>
                <a:gd name="connsiteY3-26" fmla="*/ 612648 h 612648"/>
                <a:gd name="connsiteX4-27" fmla="*/ 0 w 914400"/>
                <a:gd name="connsiteY4-28" fmla="*/ 0 h 612648"/>
                <a:gd name="connsiteX0-29" fmla="*/ 0 w 914400"/>
                <a:gd name="connsiteY0-30" fmla="*/ 0 h 612648"/>
                <a:gd name="connsiteX1-31" fmla="*/ 914400 w 914400"/>
                <a:gd name="connsiteY1-32" fmla="*/ 0 h 612648"/>
                <a:gd name="connsiteX0-33" fmla="*/ 0 w 914400"/>
                <a:gd name="connsiteY0-34" fmla="*/ 612648 h 612648"/>
                <a:gd name="connsiteX1-35" fmla="*/ 914400 w 914400"/>
                <a:gd name="connsiteY1-36" fmla="*/ 612648 h 6126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14400" h="612648" stroke="0" extrusionOk="0">
                  <a:moveTo>
                    <a:pt x="0" y="0"/>
                  </a:moveTo>
                  <a:lnTo>
                    <a:pt x="914400" y="0"/>
                  </a:lnTo>
                  <a:lnTo>
                    <a:pt x="914400" y="612648"/>
                  </a:lnTo>
                  <a:lnTo>
                    <a:pt x="0" y="612648"/>
                  </a:lnTo>
                  <a:lnTo>
                    <a:pt x="0" y="0"/>
                  </a:lnTo>
                  <a:close/>
                </a:path>
                <a:path w="914400" h="612648" fill="none" extrusionOk="0">
                  <a:moveTo>
                    <a:pt x="0" y="0"/>
                  </a:moveTo>
                  <a:lnTo>
                    <a:pt x="914400" y="0"/>
                  </a:lnTo>
                </a:path>
                <a:path w="914400" h="612648" fill="none" extrusionOk="0">
                  <a:moveTo>
                    <a:pt x="0" y="612648"/>
                  </a:moveTo>
                  <a:lnTo>
                    <a:pt x="914400" y="612648"/>
                  </a:lnTo>
                </a:path>
              </a:pathLst>
            </a:custGeom>
            <a:solidFill>
              <a:srgbClr val="F3F6FC"/>
            </a:solidFill>
            <a:ln w="31750"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290" tIns="0" rIns="288290" bIns="125730" rtlCol="0" anchor="ctr" anchorCtr="0">
              <a:normAutofit lnSpcReduction="10000"/>
            </a:bodyPr>
            <a:lstStyle/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7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4" name="组合 23" descr="7b0a202020202274657874626f78223a2022220a7d0a"/>
          <p:cNvGrpSpPr/>
          <p:nvPr/>
        </p:nvGrpSpPr>
        <p:grpSpPr>
          <a:xfrm>
            <a:off x="7546975" y="4543425"/>
            <a:ext cx="3975100" cy="1612900"/>
            <a:chOff x="4828" y="4320"/>
            <a:chExt cx="8508" cy="4272"/>
          </a:xfrm>
        </p:grpSpPr>
        <p:sp>
          <p:nvSpPr>
            <p:cNvPr id="25" name="矩形 24"/>
            <p:cNvSpPr/>
            <p:nvPr/>
          </p:nvSpPr>
          <p:spPr>
            <a:xfrm>
              <a:off x="4828" y="4320"/>
              <a:ext cx="8509" cy="4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wps上下边框"/>
            <p:cNvSpPr/>
            <p:nvPr/>
          </p:nvSpPr>
          <p:spPr>
            <a:xfrm>
              <a:off x="4830" y="4336"/>
              <a:ext cx="8504" cy="4241"/>
            </a:xfrm>
            <a:custGeom>
              <a:avLst/>
              <a:gdLst>
                <a:gd name="connsiteX0" fmla="*/ 0 w 914400"/>
                <a:gd name="connsiteY0" fmla="*/ 0 h 612648"/>
                <a:gd name="connsiteX1" fmla="*/ 914400 w 914400"/>
                <a:gd name="connsiteY1" fmla="*/ 0 h 612648"/>
                <a:gd name="connsiteX2" fmla="*/ 914400 w 914400"/>
                <a:gd name="connsiteY2" fmla="*/ 612648 h 612648"/>
                <a:gd name="connsiteX3" fmla="*/ 0 w 914400"/>
                <a:gd name="connsiteY3" fmla="*/ 612648 h 612648"/>
                <a:gd name="connsiteX4" fmla="*/ 0 w 914400"/>
                <a:gd name="connsiteY4" fmla="*/ 0 h 612648"/>
                <a:gd name="connsiteX0-1" fmla="*/ 2377 w 914400"/>
                <a:gd name="connsiteY0-2" fmla="*/ 7713 h 612648"/>
                <a:gd name="connsiteX1-3" fmla="*/ 916302 w 914400"/>
                <a:gd name="connsiteY1-4" fmla="*/ 1048 h 612648"/>
                <a:gd name="connsiteX0-5" fmla="*/ 0 w 916302"/>
                <a:gd name="connsiteY0-6" fmla="*/ 0 h 612648"/>
                <a:gd name="connsiteX1-7" fmla="*/ 914400 w 916302"/>
                <a:gd name="connsiteY1-8" fmla="*/ 0 h 612648"/>
                <a:gd name="connsiteX2-9" fmla="*/ 914400 w 916302"/>
                <a:gd name="connsiteY2-10" fmla="*/ 612648 h 612648"/>
                <a:gd name="connsiteX3-11" fmla="*/ 457200 w 916302"/>
                <a:gd name="connsiteY3-12" fmla="*/ 612624 h 612648"/>
                <a:gd name="connsiteX4-13" fmla="*/ 0 w 916302"/>
                <a:gd name="connsiteY4-14" fmla="*/ 612648 h 612648"/>
                <a:gd name="connsiteX5" fmla="*/ 0 w 916302"/>
                <a:gd name="connsiteY5" fmla="*/ 0 h 612648"/>
                <a:gd name="connsiteX0-15" fmla="*/ 2377 w 916302"/>
                <a:gd name="connsiteY0-16" fmla="*/ 7713 h 612648"/>
                <a:gd name="connsiteX1-17" fmla="*/ 916302 w 916302"/>
                <a:gd name="connsiteY1-18" fmla="*/ 1048 h 612648"/>
                <a:gd name="connsiteX0-19" fmla="*/ 0 w 914400"/>
                <a:gd name="connsiteY0-20" fmla="*/ 0 h 612648"/>
                <a:gd name="connsiteX1-21" fmla="*/ 914400 w 914400"/>
                <a:gd name="connsiteY1-22" fmla="*/ 0 h 612648"/>
                <a:gd name="connsiteX2-23" fmla="*/ 914400 w 914400"/>
                <a:gd name="connsiteY2-24" fmla="*/ 612648 h 612648"/>
                <a:gd name="connsiteX3-25" fmla="*/ 0 w 914400"/>
                <a:gd name="connsiteY3-26" fmla="*/ 612648 h 612648"/>
                <a:gd name="connsiteX4-27" fmla="*/ 0 w 914400"/>
                <a:gd name="connsiteY4-28" fmla="*/ 0 h 612648"/>
                <a:gd name="connsiteX0-29" fmla="*/ 0 w 914400"/>
                <a:gd name="connsiteY0-30" fmla="*/ 0 h 612648"/>
                <a:gd name="connsiteX1-31" fmla="*/ 914400 w 914400"/>
                <a:gd name="connsiteY1-32" fmla="*/ 0 h 612648"/>
                <a:gd name="connsiteX0-33" fmla="*/ 0 w 914400"/>
                <a:gd name="connsiteY0-34" fmla="*/ 612648 h 612648"/>
                <a:gd name="connsiteX1-35" fmla="*/ 914400 w 914400"/>
                <a:gd name="connsiteY1-36" fmla="*/ 612648 h 6126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14400" h="612648" stroke="0" extrusionOk="0">
                  <a:moveTo>
                    <a:pt x="0" y="0"/>
                  </a:moveTo>
                  <a:lnTo>
                    <a:pt x="914400" y="0"/>
                  </a:lnTo>
                  <a:lnTo>
                    <a:pt x="914400" y="612648"/>
                  </a:lnTo>
                  <a:lnTo>
                    <a:pt x="0" y="612648"/>
                  </a:lnTo>
                  <a:lnTo>
                    <a:pt x="0" y="0"/>
                  </a:lnTo>
                  <a:close/>
                </a:path>
                <a:path w="914400" h="612648" fill="none" extrusionOk="0">
                  <a:moveTo>
                    <a:pt x="0" y="0"/>
                  </a:moveTo>
                  <a:lnTo>
                    <a:pt x="914400" y="0"/>
                  </a:lnTo>
                </a:path>
                <a:path w="914400" h="612648" fill="none" extrusionOk="0">
                  <a:moveTo>
                    <a:pt x="0" y="612648"/>
                  </a:moveTo>
                  <a:lnTo>
                    <a:pt x="914400" y="612648"/>
                  </a:lnTo>
                </a:path>
              </a:pathLst>
            </a:custGeom>
            <a:solidFill>
              <a:srgbClr val="F3F6FC"/>
            </a:solidFill>
            <a:ln w="31750"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290" tIns="0" rIns="288290" bIns="125730" rtlCol="0" anchor="ctr" anchorCtr="0">
              <a:normAutofit lnSpcReduction="10000"/>
            </a:bodyPr>
            <a:lstStyle/>
            <a:p>
              <a:pPr algn="just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7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>
            <a:off x="4533900" y="6341745"/>
            <a:ext cx="14605" cy="589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818630" y="6341745"/>
            <a:ext cx="2540" cy="5676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箭头: V 形 2"/>
          <p:cNvSpPr/>
          <p:nvPr>
            <p:custDataLst>
              <p:tags r:id="rId6"/>
            </p:custDataLst>
          </p:nvPr>
        </p:nvSpPr>
        <p:spPr>
          <a:xfrm>
            <a:off x="563245" y="6337300"/>
            <a:ext cx="2291080" cy="528320"/>
          </a:xfrm>
          <a:prstGeom prst="chevron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课题背景</a:t>
            </a:r>
            <a:endParaRPr lang="zh-CN" altLang="en-US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箭头: V 形 13"/>
          <p:cNvSpPr/>
          <p:nvPr>
            <p:custDataLst>
              <p:tags r:id="rId7"/>
            </p:custDataLst>
          </p:nvPr>
        </p:nvSpPr>
        <p:spPr>
          <a:xfrm>
            <a:off x="278384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检索过程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箭头: V 形 14"/>
          <p:cNvSpPr/>
          <p:nvPr>
            <p:custDataLst>
              <p:tags r:id="rId8"/>
            </p:custDataLst>
          </p:nvPr>
        </p:nvSpPr>
        <p:spPr>
          <a:xfrm>
            <a:off x="500380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现状分析</a:t>
            </a:r>
          </a:p>
        </p:txBody>
      </p:sp>
      <p:sp>
        <p:nvSpPr>
          <p:cNvPr id="6" name="箭头: V 形 14"/>
          <p:cNvSpPr/>
          <p:nvPr>
            <p:custDataLst>
              <p:tags r:id="rId9"/>
            </p:custDataLst>
          </p:nvPr>
        </p:nvSpPr>
        <p:spPr>
          <a:xfrm>
            <a:off x="7192010" y="6337300"/>
            <a:ext cx="2291080" cy="528320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影响分析</a:t>
            </a:r>
          </a:p>
        </p:txBody>
      </p:sp>
      <p:sp>
        <p:nvSpPr>
          <p:cNvPr id="7" name="箭头: V 形 2"/>
          <p:cNvSpPr/>
          <p:nvPr>
            <p:custDataLst>
              <p:tags r:id="rId10"/>
            </p:custDataLst>
          </p:nvPr>
        </p:nvSpPr>
        <p:spPr>
          <a:xfrm>
            <a:off x="9483090" y="6337300"/>
            <a:ext cx="2291080" cy="52832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结语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954767" y="231647"/>
            <a:ext cx="1933956" cy="458723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924004" y="5467588"/>
            <a:ext cx="334019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数据来源：</a:t>
            </a:r>
            <a:endParaRPr lang="en-US" altLang="zh-CN" sz="1400" dirty="0"/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6951980" y="5365115"/>
            <a:ext cx="233172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sym typeface="+mn-ea"/>
              </a:rPr>
              <a:t>数据来源：</a:t>
            </a:r>
            <a:endParaRPr lang="en-US" altLang="zh-CN" sz="1400" dirty="0">
              <a:sym typeface="+mn-ea"/>
            </a:endParaRPr>
          </a:p>
        </p:txBody>
      </p:sp>
      <p:sp>
        <p:nvSpPr>
          <p:cNvPr id="33" name="TextBox 7"/>
          <p:cNvSpPr txBox="1"/>
          <p:nvPr>
            <p:custDataLst>
              <p:tags r:id="rId3"/>
            </p:custDataLst>
          </p:nvPr>
        </p:nvSpPr>
        <p:spPr>
          <a:xfrm>
            <a:off x="1222375" y="229977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di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1200" cap="none" spc="0" normalizeH="0" noProof="0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国内外研究现状</a:t>
            </a:r>
          </a:p>
        </p:txBody>
      </p:sp>
      <p:sp>
        <p:nvSpPr>
          <p:cNvPr id="4" name="任意多边形"/>
          <p:cNvSpPr/>
          <p:nvPr>
            <p:custDataLst>
              <p:tags r:id="rId4"/>
            </p:custDataLst>
          </p:nvPr>
        </p:nvSpPr>
        <p:spPr bwMode="auto">
          <a:xfrm flipH="1">
            <a:off x="433070" y="231775"/>
            <a:ext cx="657860" cy="382905"/>
          </a:xfrm>
          <a:custGeom>
            <a:avLst/>
            <a:gdLst>
              <a:gd name="T0" fmla="*/ 1593 w 1751"/>
              <a:gd name="T1" fmla="*/ 626 h 801"/>
              <a:gd name="T2" fmla="*/ 1478 w 1751"/>
              <a:gd name="T3" fmla="*/ 560 h 801"/>
              <a:gd name="T4" fmla="*/ 1277 w 1751"/>
              <a:gd name="T5" fmla="*/ 625 h 801"/>
              <a:gd name="T6" fmla="*/ 1079 w 1751"/>
              <a:gd name="T7" fmla="*/ 751 h 801"/>
              <a:gd name="T8" fmla="*/ 832 w 1751"/>
              <a:gd name="T9" fmla="*/ 738 h 801"/>
              <a:gd name="T10" fmla="*/ 864 w 1751"/>
              <a:gd name="T11" fmla="*/ 737 h 801"/>
              <a:gd name="T12" fmla="*/ 1230 w 1751"/>
              <a:gd name="T13" fmla="*/ 542 h 801"/>
              <a:gd name="T14" fmla="*/ 1259 w 1751"/>
              <a:gd name="T15" fmla="*/ 546 h 801"/>
              <a:gd name="T16" fmla="*/ 1335 w 1751"/>
              <a:gd name="T17" fmla="*/ 400 h 801"/>
              <a:gd name="T18" fmla="*/ 1268 w 1751"/>
              <a:gd name="T19" fmla="*/ 350 h 801"/>
              <a:gd name="T20" fmla="*/ 1069 w 1751"/>
              <a:gd name="T21" fmla="*/ 271 h 801"/>
              <a:gd name="T22" fmla="*/ 1012 w 1751"/>
              <a:gd name="T23" fmla="*/ 330 h 801"/>
              <a:gd name="T24" fmla="*/ 869 w 1751"/>
              <a:gd name="T25" fmla="*/ 340 h 801"/>
              <a:gd name="T26" fmla="*/ 831 w 1751"/>
              <a:gd name="T27" fmla="*/ 545 h 801"/>
              <a:gd name="T28" fmla="*/ 838 w 1751"/>
              <a:gd name="T29" fmla="*/ 552 h 801"/>
              <a:gd name="T30" fmla="*/ 708 w 1751"/>
              <a:gd name="T31" fmla="*/ 588 h 801"/>
              <a:gd name="T32" fmla="*/ 569 w 1751"/>
              <a:gd name="T33" fmla="*/ 550 h 801"/>
              <a:gd name="T34" fmla="*/ 328 w 1751"/>
              <a:gd name="T35" fmla="*/ 437 h 801"/>
              <a:gd name="T36" fmla="*/ 114 w 1751"/>
              <a:gd name="T37" fmla="*/ 533 h 801"/>
              <a:gd name="T38" fmla="*/ 8 w 1751"/>
              <a:gd name="T39" fmla="*/ 552 h 801"/>
              <a:gd name="T40" fmla="*/ 51 w 1751"/>
              <a:gd name="T41" fmla="*/ 536 h 801"/>
              <a:gd name="T42" fmla="*/ 292 w 1751"/>
              <a:gd name="T43" fmla="*/ 392 h 801"/>
              <a:gd name="T44" fmla="*/ 482 w 1751"/>
              <a:gd name="T45" fmla="*/ 442 h 801"/>
              <a:gd name="T46" fmla="*/ 630 w 1751"/>
              <a:gd name="T47" fmla="*/ 486 h 801"/>
              <a:gd name="T48" fmla="*/ 665 w 1751"/>
              <a:gd name="T49" fmla="*/ 340 h 801"/>
              <a:gd name="T50" fmla="*/ 573 w 1751"/>
              <a:gd name="T51" fmla="*/ 408 h 801"/>
              <a:gd name="T52" fmla="*/ 585 w 1751"/>
              <a:gd name="T53" fmla="*/ 355 h 801"/>
              <a:gd name="T54" fmla="*/ 663 w 1751"/>
              <a:gd name="T55" fmla="*/ 411 h 801"/>
              <a:gd name="T56" fmla="*/ 506 w 1751"/>
              <a:gd name="T57" fmla="*/ 430 h 801"/>
              <a:gd name="T58" fmla="*/ 568 w 1751"/>
              <a:gd name="T59" fmla="*/ 284 h 801"/>
              <a:gd name="T60" fmla="*/ 615 w 1751"/>
              <a:gd name="T61" fmla="*/ 157 h 801"/>
              <a:gd name="T62" fmla="*/ 748 w 1751"/>
              <a:gd name="T63" fmla="*/ 133 h 801"/>
              <a:gd name="T64" fmla="*/ 851 w 1751"/>
              <a:gd name="T65" fmla="*/ 169 h 801"/>
              <a:gd name="T66" fmla="*/ 909 w 1751"/>
              <a:gd name="T67" fmla="*/ 272 h 801"/>
              <a:gd name="T68" fmla="*/ 1018 w 1751"/>
              <a:gd name="T69" fmla="*/ 151 h 801"/>
              <a:gd name="T70" fmla="*/ 991 w 1751"/>
              <a:gd name="T71" fmla="*/ 149 h 801"/>
              <a:gd name="T72" fmla="*/ 980 w 1751"/>
              <a:gd name="T73" fmla="*/ 252 h 801"/>
              <a:gd name="T74" fmla="*/ 899 w 1751"/>
              <a:gd name="T75" fmla="*/ 90 h 801"/>
              <a:gd name="T76" fmla="*/ 1034 w 1751"/>
              <a:gd name="T77" fmla="*/ 68 h 801"/>
              <a:gd name="T78" fmla="*/ 1199 w 1751"/>
              <a:gd name="T79" fmla="*/ 12 h 801"/>
              <a:gd name="T80" fmla="*/ 1335 w 1751"/>
              <a:gd name="T81" fmla="*/ 126 h 801"/>
              <a:gd name="T82" fmla="*/ 1492 w 1751"/>
              <a:gd name="T83" fmla="*/ 200 h 801"/>
              <a:gd name="T84" fmla="*/ 1492 w 1751"/>
              <a:gd name="T85" fmla="*/ 256 h 801"/>
              <a:gd name="T86" fmla="*/ 1581 w 1751"/>
              <a:gd name="T87" fmla="*/ 363 h 801"/>
              <a:gd name="T88" fmla="*/ 1485 w 1751"/>
              <a:gd name="T89" fmla="*/ 440 h 801"/>
              <a:gd name="T90" fmla="*/ 1389 w 1751"/>
              <a:gd name="T91" fmla="*/ 345 h 801"/>
              <a:gd name="T92" fmla="*/ 1474 w 1751"/>
              <a:gd name="T93" fmla="*/ 300 h 801"/>
              <a:gd name="T94" fmla="*/ 1374 w 1751"/>
              <a:gd name="T95" fmla="*/ 403 h 801"/>
              <a:gd name="T96" fmla="*/ 1520 w 1751"/>
              <a:gd name="T97" fmla="*/ 462 h 801"/>
              <a:gd name="T98" fmla="*/ 1626 w 1751"/>
              <a:gd name="T99" fmla="*/ 417 h 801"/>
              <a:gd name="T100" fmla="*/ 1735 w 1751"/>
              <a:gd name="T101" fmla="*/ 469 h 801"/>
              <a:gd name="T102" fmla="*/ 1717 w 1751"/>
              <a:gd name="T103" fmla="*/ 569 h 801"/>
              <a:gd name="T104" fmla="*/ 1723 w 1751"/>
              <a:gd name="T105" fmla="*/ 690 h 801"/>
              <a:gd name="T106" fmla="*/ 1472 w 1751"/>
              <a:gd name="T107" fmla="*/ 746 h 801"/>
              <a:gd name="T108" fmla="*/ 1553 w 1751"/>
              <a:gd name="T109" fmla="*/ 615 h 801"/>
              <a:gd name="T110" fmla="*/ 1580 w 1751"/>
              <a:gd name="T111" fmla="*/ 68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2" h="470">
                <a:moveTo>
                  <a:pt x="982" y="401"/>
                </a:moveTo>
                <a:cubicBezTo>
                  <a:pt x="989" y="397"/>
                  <a:pt x="993" y="386"/>
                  <a:pt x="993" y="380"/>
                </a:cubicBezTo>
                <a:cubicBezTo>
                  <a:pt x="994" y="372"/>
                  <a:pt x="985" y="361"/>
                  <a:pt x="979" y="356"/>
                </a:cubicBezTo>
                <a:cubicBezTo>
                  <a:pt x="958" y="336"/>
                  <a:pt x="929" y="328"/>
                  <a:pt x="899" y="328"/>
                </a:cubicBezTo>
                <a:cubicBezTo>
                  <a:pt x="862" y="326"/>
                  <a:pt x="826" y="349"/>
                  <a:pt x="801" y="369"/>
                </a:cubicBezTo>
                <a:cubicBezTo>
                  <a:pt x="796" y="373"/>
                  <a:pt x="788" y="379"/>
                  <a:pt x="785" y="382"/>
                </a:cubicBezTo>
                <a:cubicBezTo>
                  <a:pt x="770" y="393"/>
                  <a:pt x="753" y="407"/>
                  <a:pt x="741" y="418"/>
                </a:cubicBezTo>
                <a:cubicBezTo>
                  <a:pt x="712" y="443"/>
                  <a:pt x="668" y="449"/>
                  <a:pt x="632" y="448"/>
                </a:cubicBezTo>
                <a:cubicBezTo>
                  <a:pt x="626" y="448"/>
                  <a:pt x="618" y="448"/>
                  <a:pt x="614" y="448"/>
                </a:cubicBezTo>
                <a:cubicBezTo>
                  <a:pt x="588" y="448"/>
                  <a:pt x="560" y="443"/>
                  <a:pt x="537" y="436"/>
                </a:cubicBezTo>
                <a:lnTo>
                  <a:pt x="536" y="436"/>
                </a:lnTo>
                <a:lnTo>
                  <a:pt x="536" y="436"/>
                </a:lnTo>
                <a:lnTo>
                  <a:pt x="548" y="436"/>
                </a:lnTo>
                <a:lnTo>
                  <a:pt x="556" y="436"/>
                </a:lnTo>
                <a:lnTo>
                  <a:pt x="558" y="436"/>
                </a:lnTo>
                <a:lnTo>
                  <a:pt x="561" y="436"/>
                </a:lnTo>
                <a:lnTo>
                  <a:pt x="563" y="436"/>
                </a:lnTo>
                <a:cubicBezTo>
                  <a:pt x="613" y="436"/>
                  <a:pt x="665" y="420"/>
                  <a:pt x="705" y="398"/>
                </a:cubicBezTo>
                <a:cubicBezTo>
                  <a:pt x="738" y="381"/>
                  <a:pt x="762" y="350"/>
                  <a:pt x="774" y="317"/>
                </a:cubicBezTo>
                <a:cubicBezTo>
                  <a:pt x="777" y="318"/>
                  <a:pt x="781" y="319"/>
                  <a:pt x="782" y="319"/>
                </a:cubicBezTo>
                <a:cubicBezTo>
                  <a:pt x="785" y="320"/>
                  <a:pt x="790" y="321"/>
                  <a:pt x="791" y="321"/>
                </a:cubicBezTo>
                <a:cubicBezTo>
                  <a:pt x="794" y="322"/>
                  <a:pt x="798" y="322"/>
                  <a:pt x="798" y="322"/>
                </a:cubicBezTo>
                <a:cubicBezTo>
                  <a:pt x="828" y="325"/>
                  <a:pt x="852" y="290"/>
                  <a:pt x="849" y="269"/>
                </a:cubicBezTo>
                <a:cubicBezTo>
                  <a:pt x="850" y="246"/>
                  <a:pt x="828" y="216"/>
                  <a:pt x="798" y="206"/>
                </a:cubicBezTo>
                <a:lnTo>
                  <a:pt x="796" y="204"/>
                </a:lnTo>
                <a:cubicBezTo>
                  <a:pt x="787" y="163"/>
                  <a:pt x="736" y="148"/>
                  <a:pt x="714" y="149"/>
                </a:cubicBezTo>
                <a:cubicBezTo>
                  <a:pt x="695" y="148"/>
                  <a:pt x="659" y="157"/>
                  <a:pt x="644" y="190"/>
                </a:cubicBezTo>
                <a:lnTo>
                  <a:pt x="644" y="191"/>
                </a:lnTo>
                <a:lnTo>
                  <a:pt x="644" y="192"/>
                </a:lnTo>
                <a:lnTo>
                  <a:pt x="642" y="192"/>
                </a:lnTo>
                <a:cubicBezTo>
                  <a:pt x="631" y="185"/>
                  <a:pt x="614" y="181"/>
                  <a:pt x="605" y="181"/>
                </a:cubicBezTo>
                <a:cubicBezTo>
                  <a:pt x="589" y="181"/>
                  <a:pt x="571" y="189"/>
                  <a:pt x="559" y="198"/>
                </a:cubicBezTo>
                <a:cubicBezTo>
                  <a:pt x="533" y="215"/>
                  <a:pt x="515" y="249"/>
                  <a:pt x="515" y="275"/>
                </a:cubicBezTo>
                <a:cubicBezTo>
                  <a:pt x="514" y="293"/>
                  <a:pt x="523" y="310"/>
                  <a:pt x="536" y="321"/>
                </a:cubicBezTo>
                <a:lnTo>
                  <a:pt x="540" y="325"/>
                </a:lnTo>
                <a:cubicBezTo>
                  <a:pt x="533" y="328"/>
                  <a:pt x="525" y="331"/>
                  <a:pt x="519" y="333"/>
                </a:cubicBezTo>
                <a:cubicBezTo>
                  <a:pt x="496" y="341"/>
                  <a:pt x="468" y="347"/>
                  <a:pt x="445" y="347"/>
                </a:cubicBezTo>
                <a:cubicBezTo>
                  <a:pt x="424" y="349"/>
                  <a:pt x="400" y="337"/>
                  <a:pt x="380" y="324"/>
                </a:cubicBezTo>
                <a:cubicBezTo>
                  <a:pt x="355" y="307"/>
                  <a:pt x="327" y="288"/>
                  <a:pt x="304" y="272"/>
                </a:cubicBezTo>
                <a:cubicBezTo>
                  <a:pt x="287" y="260"/>
                  <a:pt x="266" y="255"/>
                  <a:pt x="249" y="255"/>
                </a:cubicBezTo>
                <a:cubicBezTo>
                  <a:pt x="245" y="255"/>
                  <a:pt x="239" y="256"/>
                  <a:pt x="236" y="256"/>
                </a:cubicBezTo>
                <a:cubicBezTo>
                  <a:pt x="208" y="258"/>
                  <a:pt x="180" y="270"/>
                  <a:pt x="159" y="284"/>
                </a:cubicBezTo>
                <a:cubicBezTo>
                  <a:pt x="143" y="294"/>
                  <a:pt x="124" y="305"/>
                  <a:pt x="109" y="314"/>
                </a:cubicBezTo>
                <a:cubicBezTo>
                  <a:pt x="94" y="322"/>
                  <a:pt x="75" y="325"/>
                  <a:pt x="60" y="325"/>
                </a:cubicBezTo>
                <a:cubicBezTo>
                  <a:pt x="57" y="325"/>
                  <a:pt x="53" y="325"/>
                  <a:pt x="51" y="325"/>
                </a:cubicBezTo>
                <a:lnTo>
                  <a:pt x="46" y="325"/>
                </a:lnTo>
                <a:lnTo>
                  <a:pt x="44" y="324"/>
                </a:lnTo>
                <a:lnTo>
                  <a:pt x="42" y="324"/>
                </a:lnTo>
                <a:lnTo>
                  <a:pt x="41" y="324"/>
                </a:lnTo>
                <a:cubicBezTo>
                  <a:pt x="71" y="318"/>
                  <a:pt x="114" y="301"/>
                  <a:pt x="138" y="272"/>
                </a:cubicBezTo>
                <a:cubicBezTo>
                  <a:pt x="164" y="244"/>
                  <a:pt x="199" y="227"/>
                  <a:pt x="243" y="227"/>
                </a:cubicBezTo>
                <a:cubicBezTo>
                  <a:pt x="273" y="225"/>
                  <a:pt x="312" y="241"/>
                  <a:pt x="329" y="260"/>
                </a:cubicBezTo>
                <a:cubicBezTo>
                  <a:pt x="348" y="282"/>
                  <a:pt x="379" y="287"/>
                  <a:pt x="398" y="287"/>
                </a:cubicBezTo>
                <a:cubicBezTo>
                  <a:pt x="419" y="295"/>
                  <a:pt x="461" y="261"/>
                  <a:pt x="455" y="235"/>
                </a:cubicBezTo>
                <a:cubicBezTo>
                  <a:pt x="457" y="213"/>
                  <a:pt x="433" y="187"/>
                  <a:pt x="409" y="188"/>
                </a:cubicBezTo>
                <a:cubicBezTo>
                  <a:pt x="391" y="187"/>
                  <a:pt x="370" y="202"/>
                  <a:pt x="369" y="220"/>
                </a:cubicBezTo>
                <a:cubicBezTo>
                  <a:pt x="369" y="228"/>
                  <a:pt x="376" y="237"/>
                  <a:pt x="382" y="239"/>
                </a:cubicBezTo>
                <a:cubicBezTo>
                  <a:pt x="378" y="222"/>
                  <a:pt x="381" y="231"/>
                  <a:pt x="380" y="225"/>
                </a:cubicBezTo>
                <a:cubicBezTo>
                  <a:pt x="378" y="212"/>
                  <a:pt x="395" y="201"/>
                  <a:pt x="404" y="202"/>
                </a:cubicBezTo>
                <a:cubicBezTo>
                  <a:pt x="420" y="201"/>
                  <a:pt x="438" y="220"/>
                  <a:pt x="436" y="237"/>
                </a:cubicBezTo>
                <a:cubicBezTo>
                  <a:pt x="438" y="262"/>
                  <a:pt x="410" y="277"/>
                  <a:pt x="393" y="274"/>
                </a:cubicBezTo>
                <a:cubicBezTo>
                  <a:pt x="374" y="275"/>
                  <a:pt x="352" y="264"/>
                  <a:pt x="342" y="252"/>
                </a:cubicBezTo>
                <a:cubicBezTo>
                  <a:pt x="334" y="243"/>
                  <a:pt x="330" y="227"/>
                  <a:pt x="330" y="217"/>
                </a:cubicBezTo>
                <a:cubicBezTo>
                  <a:pt x="328" y="185"/>
                  <a:pt x="357" y="161"/>
                  <a:pt x="379" y="165"/>
                </a:cubicBezTo>
                <a:cubicBezTo>
                  <a:pt x="382" y="165"/>
                  <a:pt x="386" y="165"/>
                  <a:pt x="386" y="165"/>
                </a:cubicBezTo>
                <a:cubicBezTo>
                  <a:pt x="389" y="165"/>
                  <a:pt x="392" y="165"/>
                  <a:pt x="393" y="165"/>
                </a:cubicBezTo>
                <a:cubicBezTo>
                  <a:pt x="388" y="154"/>
                  <a:pt x="385" y="140"/>
                  <a:pt x="386" y="132"/>
                </a:cubicBezTo>
                <a:cubicBezTo>
                  <a:pt x="383" y="103"/>
                  <a:pt x="420" y="73"/>
                  <a:pt x="441" y="76"/>
                </a:cubicBezTo>
                <a:cubicBezTo>
                  <a:pt x="452" y="76"/>
                  <a:pt x="466" y="81"/>
                  <a:pt x="476" y="87"/>
                </a:cubicBezTo>
                <a:lnTo>
                  <a:pt x="477" y="86"/>
                </a:lnTo>
                <a:lnTo>
                  <a:pt x="478" y="85"/>
                </a:lnTo>
                <a:lnTo>
                  <a:pt x="479" y="84"/>
                </a:lnTo>
                <a:lnTo>
                  <a:pt x="480" y="81"/>
                </a:lnTo>
                <a:cubicBezTo>
                  <a:pt x="490" y="68"/>
                  <a:pt x="504" y="64"/>
                  <a:pt x="515" y="64"/>
                </a:cubicBezTo>
                <a:cubicBezTo>
                  <a:pt x="529" y="62"/>
                  <a:pt x="550" y="76"/>
                  <a:pt x="548" y="92"/>
                </a:cubicBezTo>
                <a:lnTo>
                  <a:pt x="548" y="93"/>
                </a:lnTo>
                <a:lnTo>
                  <a:pt x="548" y="95"/>
                </a:lnTo>
                <a:lnTo>
                  <a:pt x="548" y="96"/>
                </a:lnTo>
                <a:cubicBezTo>
                  <a:pt x="548" y="100"/>
                  <a:pt x="547" y="106"/>
                  <a:pt x="547" y="108"/>
                </a:cubicBezTo>
                <a:cubicBezTo>
                  <a:pt x="544" y="135"/>
                  <a:pt x="582" y="166"/>
                  <a:pt x="608" y="163"/>
                </a:cubicBezTo>
                <a:cubicBezTo>
                  <a:pt x="638" y="163"/>
                  <a:pt x="663" y="142"/>
                  <a:pt x="662" y="117"/>
                </a:cubicBezTo>
                <a:cubicBezTo>
                  <a:pt x="664" y="97"/>
                  <a:pt x="643" y="76"/>
                  <a:pt x="626" y="78"/>
                </a:cubicBezTo>
                <a:lnTo>
                  <a:pt x="625" y="78"/>
                </a:lnTo>
                <a:lnTo>
                  <a:pt x="623" y="78"/>
                </a:lnTo>
                <a:lnTo>
                  <a:pt x="622" y="78"/>
                </a:lnTo>
                <a:cubicBezTo>
                  <a:pt x="625" y="80"/>
                  <a:pt x="630" y="83"/>
                  <a:pt x="631" y="84"/>
                </a:cubicBezTo>
                <a:cubicBezTo>
                  <a:pt x="642" y="91"/>
                  <a:pt x="648" y="104"/>
                  <a:pt x="647" y="112"/>
                </a:cubicBezTo>
                <a:cubicBezTo>
                  <a:pt x="648" y="120"/>
                  <a:pt x="642" y="131"/>
                  <a:pt x="636" y="137"/>
                </a:cubicBezTo>
                <a:cubicBezTo>
                  <a:pt x="626" y="147"/>
                  <a:pt x="613" y="151"/>
                  <a:pt x="606" y="151"/>
                </a:cubicBezTo>
                <a:cubicBezTo>
                  <a:pt x="588" y="155"/>
                  <a:pt x="559" y="122"/>
                  <a:pt x="561" y="93"/>
                </a:cubicBezTo>
                <a:cubicBezTo>
                  <a:pt x="563" y="49"/>
                  <a:pt x="595" y="24"/>
                  <a:pt x="622" y="25"/>
                </a:cubicBezTo>
                <a:lnTo>
                  <a:pt x="624" y="25"/>
                </a:lnTo>
                <a:lnTo>
                  <a:pt x="625" y="25"/>
                </a:lnTo>
                <a:lnTo>
                  <a:pt x="626" y="25"/>
                </a:lnTo>
                <a:lnTo>
                  <a:pt x="627" y="25"/>
                </a:lnTo>
                <a:lnTo>
                  <a:pt x="628" y="25"/>
                </a:lnTo>
                <a:cubicBezTo>
                  <a:pt x="641" y="27"/>
                  <a:pt x="648" y="29"/>
                  <a:pt x="660" y="38"/>
                </a:cubicBezTo>
                <a:cubicBezTo>
                  <a:pt x="680" y="13"/>
                  <a:pt x="708" y="0"/>
                  <a:pt x="734" y="0"/>
                </a:cubicBezTo>
                <a:cubicBezTo>
                  <a:pt x="782" y="-1"/>
                  <a:pt x="819" y="30"/>
                  <a:pt x="828" y="72"/>
                </a:cubicBezTo>
                <a:cubicBezTo>
                  <a:pt x="831" y="71"/>
                  <a:pt x="835" y="70"/>
                  <a:pt x="836" y="70"/>
                </a:cubicBezTo>
                <a:lnTo>
                  <a:pt x="837" y="70"/>
                </a:lnTo>
                <a:lnTo>
                  <a:pt x="838" y="70"/>
                </a:lnTo>
                <a:lnTo>
                  <a:pt x="839" y="69"/>
                </a:lnTo>
                <a:lnTo>
                  <a:pt x="840" y="69"/>
                </a:lnTo>
                <a:cubicBezTo>
                  <a:pt x="848" y="66"/>
                  <a:pt x="858" y="64"/>
                  <a:pt x="866" y="64"/>
                </a:cubicBezTo>
                <a:cubicBezTo>
                  <a:pt x="900" y="57"/>
                  <a:pt x="937" y="106"/>
                  <a:pt x="932" y="129"/>
                </a:cubicBezTo>
                <a:lnTo>
                  <a:pt x="932" y="130"/>
                </a:lnTo>
                <a:cubicBezTo>
                  <a:pt x="932" y="135"/>
                  <a:pt x="931" y="142"/>
                  <a:pt x="930" y="145"/>
                </a:cubicBezTo>
                <a:lnTo>
                  <a:pt x="930" y="148"/>
                </a:lnTo>
                <a:lnTo>
                  <a:pt x="931" y="148"/>
                </a:lnTo>
                <a:lnTo>
                  <a:pt x="932" y="148"/>
                </a:lnTo>
                <a:cubicBezTo>
                  <a:pt x="960" y="149"/>
                  <a:pt x="986" y="177"/>
                  <a:pt x="983" y="204"/>
                </a:cubicBezTo>
                <a:cubicBezTo>
                  <a:pt x="985" y="239"/>
                  <a:pt x="953" y="260"/>
                  <a:pt x="930" y="258"/>
                </a:cubicBezTo>
                <a:cubicBezTo>
                  <a:pt x="903" y="260"/>
                  <a:pt x="866" y="243"/>
                  <a:pt x="866" y="214"/>
                </a:cubicBezTo>
                <a:cubicBezTo>
                  <a:pt x="863" y="195"/>
                  <a:pt x="888" y="170"/>
                  <a:pt x="906" y="174"/>
                </a:cubicBezTo>
                <a:cubicBezTo>
                  <a:pt x="909" y="174"/>
                  <a:pt x="913" y="174"/>
                  <a:pt x="914" y="174"/>
                </a:cubicBezTo>
                <a:lnTo>
                  <a:pt x="915" y="174"/>
                </a:lnTo>
                <a:lnTo>
                  <a:pt x="916" y="174"/>
                </a:lnTo>
                <a:lnTo>
                  <a:pt x="917" y="174"/>
                </a:lnTo>
                <a:lnTo>
                  <a:pt x="918" y="174"/>
                </a:lnTo>
                <a:lnTo>
                  <a:pt x="919" y="174"/>
                </a:lnTo>
                <a:cubicBezTo>
                  <a:pt x="913" y="169"/>
                  <a:pt x="902" y="166"/>
                  <a:pt x="895" y="166"/>
                </a:cubicBezTo>
                <a:cubicBezTo>
                  <a:pt x="869" y="165"/>
                  <a:pt x="854" y="194"/>
                  <a:pt x="855" y="215"/>
                </a:cubicBezTo>
                <a:cubicBezTo>
                  <a:pt x="854" y="256"/>
                  <a:pt x="912" y="273"/>
                  <a:pt x="938" y="271"/>
                </a:cubicBezTo>
                <a:cubicBezTo>
                  <a:pt x="957" y="272"/>
                  <a:pt x="977" y="266"/>
                  <a:pt x="991" y="254"/>
                </a:cubicBezTo>
                <a:cubicBezTo>
                  <a:pt x="998" y="248"/>
                  <a:pt x="1012" y="242"/>
                  <a:pt x="1018" y="244"/>
                </a:cubicBezTo>
                <a:cubicBezTo>
                  <a:pt x="1045" y="240"/>
                  <a:pt x="1085" y="274"/>
                  <a:pt x="1082" y="299"/>
                </a:cubicBezTo>
                <a:cubicBezTo>
                  <a:pt x="1083" y="310"/>
                  <a:pt x="1074" y="325"/>
                  <a:pt x="1064" y="335"/>
                </a:cubicBezTo>
                <a:lnTo>
                  <a:pt x="1063" y="336"/>
                </a:lnTo>
                <a:lnTo>
                  <a:pt x="1063" y="338"/>
                </a:lnTo>
                <a:lnTo>
                  <a:pt x="1063" y="339"/>
                </a:lnTo>
                <a:lnTo>
                  <a:pt x="1063" y="340"/>
                </a:lnTo>
                <a:lnTo>
                  <a:pt x="1064" y="341"/>
                </a:lnTo>
                <a:cubicBezTo>
                  <a:pt x="1069" y="354"/>
                  <a:pt x="1072" y="370"/>
                  <a:pt x="1071" y="382"/>
                </a:cubicBezTo>
                <a:cubicBezTo>
                  <a:pt x="1076" y="416"/>
                  <a:pt x="1033" y="477"/>
                  <a:pt x="982" y="470"/>
                </a:cubicBezTo>
                <a:cubicBezTo>
                  <a:pt x="944" y="472"/>
                  <a:pt x="901" y="436"/>
                  <a:pt x="905" y="406"/>
                </a:cubicBezTo>
                <a:cubicBezTo>
                  <a:pt x="903" y="378"/>
                  <a:pt x="926" y="358"/>
                  <a:pt x="949" y="359"/>
                </a:cubicBezTo>
                <a:cubicBezTo>
                  <a:pt x="963" y="356"/>
                  <a:pt x="982" y="371"/>
                  <a:pt x="982" y="388"/>
                </a:cubicBezTo>
                <a:lnTo>
                  <a:pt x="982" y="389"/>
                </a:lnTo>
                <a:lnTo>
                  <a:pt x="982" y="390"/>
                </a:lnTo>
                <a:lnTo>
                  <a:pt x="982" y="391"/>
                </a:lnTo>
                <a:lnTo>
                  <a:pt x="982" y="392"/>
                </a:lnTo>
                <a:lnTo>
                  <a:pt x="982" y="393"/>
                </a:lnTo>
                <a:lnTo>
                  <a:pt x="982" y="394"/>
                </a:lnTo>
                <a:lnTo>
                  <a:pt x="982" y="395"/>
                </a:lnTo>
                <a:lnTo>
                  <a:pt x="982" y="396"/>
                </a:lnTo>
                <a:lnTo>
                  <a:pt x="982" y="397"/>
                </a:lnTo>
                <a:lnTo>
                  <a:pt x="982" y="398"/>
                </a:lnTo>
                <a:lnTo>
                  <a:pt x="982" y="399"/>
                </a:lnTo>
                <a:lnTo>
                  <a:pt x="982" y="400"/>
                </a:lnTo>
                <a:lnTo>
                  <a:pt x="982" y="401"/>
                </a:lnTo>
                <a:close/>
                <a:moveTo>
                  <a:pt x="0" y="330"/>
                </a:moveTo>
                <a:cubicBezTo>
                  <a:pt x="7" y="332"/>
                  <a:pt x="16" y="333"/>
                  <a:pt x="21" y="334"/>
                </a:cubicBezTo>
                <a:lnTo>
                  <a:pt x="22" y="334"/>
                </a:lnTo>
                <a:lnTo>
                  <a:pt x="23" y="334"/>
                </a:lnTo>
                <a:lnTo>
                  <a:pt x="24" y="334"/>
                </a:lnTo>
                <a:cubicBezTo>
                  <a:pt x="36" y="336"/>
                  <a:pt x="51" y="337"/>
                  <a:pt x="60" y="337"/>
                </a:cubicBezTo>
                <a:cubicBezTo>
                  <a:pt x="78" y="337"/>
                  <a:pt x="100" y="334"/>
                  <a:pt x="116" y="328"/>
                </a:cubicBezTo>
                <a:cubicBezTo>
                  <a:pt x="131" y="323"/>
                  <a:pt x="145" y="313"/>
                  <a:pt x="155" y="306"/>
                </a:cubicBezTo>
                <a:cubicBezTo>
                  <a:pt x="171" y="293"/>
                  <a:pt x="191" y="282"/>
                  <a:pt x="209" y="278"/>
                </a:cubicBezTo>
                <a:cubicBezTo>
                  <a:pt x="220" y="275"/>
                  <a:pt x="235" y="273"/>
                  <a:pt x="245" y="273"/>
                </a:cubicBezTo>
                <a:cubicBezTo>
                  <a:pt x="277" y="272"/>
                  <a:pt x="309" y="288"/>
                  <a:pt x="327" y="309"/>
                </a:cubicBezTo>
                <a:cubicBezTo>
                  <a:pt x="363" y="347"/>
                  <a:pt x="411" y="363"/>
                  <a:pt x="459" y="363"/>
                </a:cubicBezTo>
                <a:cubicBezTo>
                  <a:pt x="481" y="363"/>
                  <a:pt x="506" y="359"/>
                  <a:pt x="524" y="352"/>
                </a:cubicBezTo>
                <a:cubicBezTo>
                  <a:pt x="532" y="350"/>
                  <a:pt x="540" y="346"/>
                  <a:pt x="545" y="342"/>
                </a:cubicBezTo>
                <a:cubicBezTo>
                  <a:pt x="548" y="338"/>
                  <a:pt x="555" y="336"/>
                  <a:pt x="558" y="336"/>
                </a:cubicBezTo>
                <a:cubicBezTo>
                  <a:pt x="560" y="336"/>
                  <a:pt x="565" y="338"/>
                  <a:pt x="567" y="339"/>
                </a:cubicBezTo>
                <a:cubicBezTo>
                  <a:pt x="573" y="341"/>
                  <a:pt x="582" y="342"/>
                  <a:pt x="585" y="342"/>
                </a:cubicBezTo>
                <a:cubicBezTo>
                  <a:pt x="612" y="345"/>
                  <a:pt x="633" y="313"/>
                  <a:pt x="631" y="292"/>
                </a:cubicBezTo>
                <a:cubicBezTo>
                  <a:pt x="632" y="271"/>
                  <a:pt x="615" y="246"/>
                  <a:pt x="593" y="246"/>
                </a:cubicBezTo>
                <a:lnTo>
                  <a:pt x="592" y="246"/>
                </a:lnTo>
                <a:cubicBezTo>
                  <a:pt x="577" y="245"/>
                  <a:pt x="563" y="260"/>
                  <a:pt x="564" y="274"/>
                </a:cubicBezTo>
                <a:cubicBezTo>
                  <a:pt x="563" y="280"/>
                  <a:pt x="566" y="287"/>
                  <a:pt x="568" y="289"/>
                </a:cubicBezTo>
                <a:lnTo>
                  <a:pt x="569" y="288"/>
                </a:lnTo>
                <a:lnTo>
                  <a:pt x="569" y="287"/>
                </a:lnTo>
                <a:lnTo>
                  <a:pt x="569" y="285"/>
                </a:lnTo>
                <a:lnTo>
                  <a:pt x="569" y="284"/>
                </a:lnTo>
                <a:cubicBezTo>
                  <a:pt x="569" y="274"/>
                  <a:pt x="580" y="263"/>
                  <a:pt x="588" y="264"/>
                </a:cubicBezTo>
                <a:cubicBezTo>
                  <a:pt x="605" y="264"/>
                  <a:pt x="616" y="279"/>
                  <a:pt x="615" y="291"/>
                </a:cubicBezTo>
                <a:cubicBezTo>
                  <a:pt x="615" y="313"/>
                  <a:pt x="595" y="326"/>
                  <a:pt x="580" y="325"/>
                </a:cubicBezTo>
                <a:cubicBezTo>
                  <a:pt x="547" y="325"/>
                  <a:pt x="531" y="293"/>
                  <a:pt x="533" y="270"/>
                </a:cubicBezTo>
                <a:cubicBezTo>
                  <a:pt x="532" y="227"/>
                  <a:pt x="581" y="200"/>
                  <a:pt x="606" y="203"/>
                </a:cubicBezTo>
                <a:cubicBezTo>
                  <a:pt x="617" y="203"/>
                  <a:pt x="629" y="206"/>
                  <a:pt x="639" y="210"/>
                </a:cubicBezTo>
                <a:lnTo>
                  <a:pt x="640" y="211"/>
                </a:lnTo>
                <a:lnTo>
                  <a:pt x="642" y="211"/>
                </a:lnTo>
                <a:cubicBezTo>
                  <a:pt x="643" y="209"/>
                  <a:pt x="646" y="205"/>
                  <a:pt x="647" y="205"/>
                </a:cubicBezTo>
                <a:cubicBezTo>
                  <a:pt x="649" y="201"/>
                  <a:pt x="654" y="195"/>
                  <a:pt x="656" y="193"/>
                </a:cubicBezTo>
                <a:cubicBezTo>
                  <a:pt x="672" y="175"/>
                  <a:pt x="695" y="166"/>
                  <a:pt x="715" y="167"/>
                </a:cubicBezTo>
                <a:cubicBezTo>
                  <a:pt x="748" y="165"/>
                  <a:pt x="778" y="189"/>
                  <a:pt x="782" y="219"/>
                </a:cubicBezTo>
                <a:lnTo>
                  <a:pt x="783" y="221"/>
                </a:lnTo>
                <a:lnTo>
                  <a:pt x="785" y="222"/>
                </a:lnTo>
                <a:lnTo>
                  <a:pt x="787" y="223"/>
                </a:lnTo>
                <a:lnTo>
                  <a:pt x="801" y="226"/>
                </a:lnTo>
                <a:cubicBezTo>
                  <a:pt x="813" y="229"/>
                  <a:pt x="821" y="241"/>
                  <a:pt x="825" y="248"/>
                </a:cubicBezTo>
                <a:cubicBezTo>
                  <a:pt x="829" y="255"/>
                  <a:pt x="831" y="264"/>
                  <a:pt x="831" y="269"/>
                </a:cubicBezTo>
                <a:cubicBezTo>
                  <a:pt x="833" y="285"/>
                  <a:pt x="813" y="309"/>
                  <a:pt x="796" y="306"/>
                </a:cubicBezTo>
                <a:cubicBezTo>
                  <a:pt x="788" y="306"/>
                  <a:pt x="778" y="301"/>
                  <a:pt x="771" y="295"/>
                </a:cubicBezTo>
                <a:lnTo>
                  <a:pt x="770" y="293"/>
                </a:lnTo>
                <a:lnTo>
                  <a:pt x="768" y="292"/>
                </a:lnTo>
                <a:cubicBezTo>
                  <a:pt x="763" y="318"/>
                  <a:pt x="723" y="378"/>
                  <a:pt x="679" y="394"/>
                </a:cubicBezTo>
                <a:cubicBezTo>
                  <a:pt x="636" y="415"/>
                  <a:pt x="584" y="419"/>
                  <a:pt x="552" y="419"/>
                </a:cubicBezTo>
                <a:cubicBezTo>
                  <a:pt x="533" y="421"/>
                  <a:pt x="434" y="411"/>
                  <a:pt x="385" y="390"/>
                </a:cubicBezTo>
                <a:cubicBezTo>
                  <a:pt x="359" y="381"/>
                  <a:pt x="334" y="365"/>
                  <a:pt x="315" y="350"/>
                </a:cubicBezTo>
                <a:cubicBezTo>
                  <a:pt x="290" y="328"/>
                  <a:pt x="260" y="315"/>
                  <a:pt x="236" y="316"/>
                </a:cubicBezTo>
                <a:cubicBezTo>
                  <a:pt x="211" y="316"/>
                  <a:pt x="165" y="328"/>
                  <a:pt x="138" y="344"/>
                </a:cubicBezTo>
                <a:cubicBezTo>
                  <a:pt x="121" y="353"/>
                  <a:pt x="101" y="357"/>
                  <a:pt x="86" y="357"/>
                </a:cubicBezTo>
                <a:cubicBezTo>
                  <a:pt x="77" y="357"/>
                  <a:pt x="64" y="355"/>
                  <a:pt x="56" y="353"/>
                </a:cubicBezTo>
                <a:cubicBezTo>
                  <a:pt x="37" y="349"/>
                  <a:pt x="17" y="340"/>
                  <a:pt x="2" y="331"/>
                </a:cubicBezTo>
                <a:lnTo>
                  <a:pt x="1" y="331"/>
                </a:lnTo>
                <a:lnTo>
                  <a:pt x="0" y="33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rgbClr val="569CD8"/>
              </a:solidFill>
              <a:latin typeface="Huayuan Gothic" panose="020B0500000000000000" charset="-120"/>
              <a:ea typeface="Huayuan Gothic" panose="020B0500000000000000" charset="-120"/>
              <a:cs typeface="Huayuan Gothic" panose="020B0500000000000000" charset="-120"/>
              <a:sym typeface="Huayuan Gothic" panose="020B0500000000000000" charset="-120"/>
            </a:endParaRPr>
          </a:p>
        </p:txBody>
      </p:sp>
      <p:sp>
        <p:nvSpPr>
          <p:cNvPr id="16" name="任意多边形: 形状 14"/>
          <p:cNvSpPr/>
          <p:nvPr>
            <p:custDataLst>
              <p:tags r:id="rId5"/>
            </p:custDataLst>
          </p:nvPr>
        </p:nvSpPr>
        <p:spPr>
          <a:xfrm>
            <a:off x="10565448" y="1643380"/>
            <a:ext cx="116205" cy="3202305"/>
          </a:xfrm>
          <a:custGeom>
            <a:avLst/>
            <a:gdLst>
              <a:gd name="connsiteX0" fmla="*/ 0 w 69723"/>
              <a:gd name="connsiteY0" fmla="*/ 0 h 1920620"/>
              <a:gd name="connsiteX1" fmla="*/ 0 w 69723"/>
              <a:gd name="connsiteY1" fmla="*/ 0 h 1920620"/>
              <a:gd name="connsiteX2" fmla="*/ 69723 w 69723"/>
              <a:gd name="connsiteY2" fmla="*/ 69723 h 1920620"/>
              <a:gd name="connsiteX3" fmla="*/ 69723 w 69723"/>
              <a:gd name="connsiteY3" fmla="*/ 1850898 h 1920620"/>
              <a:gd name="connsiteX4" fmla="*/ 0 w 69723"/>
              <a:gd name="connsiteY4" fmla="*/ 1920621 h 1920620"/>
              <a:gd name="connsiteX5" fmla="*/ 0 w 69723"/>
              <a:gd name="connsiteY5" fmla="*/ 1920621 h 1920620"/>
              <a:gd name="connsiteX6" fmla="*/ 0 w 69723"/>
              <a:gd name="connsiteY6" fmla="*/ 1920621 h 1920620"/>
              <a:gd name="connsiteX7" fmla="*/ 0 w 69723"/>
              <a:gd name="connsiteY7" fmla="*/ 0 h 1920620"/>
              <a:gd name="connsiteX8" fmla="*/ 0 w 69723"/>
              <a:gd name="connsiteY8" fmla="*/ 0 h 192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23" h="1920620">
                <a:moveTo>
                  <a:pt x="0" y="0"/>
                </a:moveTo>
                <a:lnTo>
                  <a:pt x="0" y="0"/>
                </a:lnTo>
                <a:cubicBezTo>
                  <a:pt x="38509" y="0"/>
                  <a:pt x="69723" y="31216"/>
                  <a:pt x="69723" y="69723"/>
                </a:cubicBezTo>
                <a:lnTo>
                  <a:pt x="69723" y="1850898"/>
                </a:lnTo>
                <a:cubicBezTo>
                  <a:pt x="69723" y="1889408"/>
                  <a:pt x="38509" y="1920621"/>
                  <a:pt x="0" y="1920621"/>
                </a:cubicBezTo>
                <a:lnTo>
                  <a:pt x="0" y="1920621"/>
                </a:lnTo>
                <a:lnTo>
                  <a:pt x="0" y="19206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5"/>
          <p:cNvSpPr/>
          <p:nvPr>
            <p:custDataLst>
              <p:tags r:id="rId6"/>
            </p:custDataLst>
          </p:nvPr>
        </p:nvSpPr>
        <p:spPr>
          <a:xfrm rot="10800000">
            <a:off x="1451928" y="1644015"/>
            <a:ext cx="116205" cy="3201670"/>
          </a:xfrm>
          <a:custGeom>
            <a:avLst/>
            <a:gdLst>
              <a:gd name="connsiteX0" fmla="*/ -20 w 69722"/>
              <a:gd name="connsiteY0" fmla="*/ -246 h 1920335"/>
              <a:gd name="connsiteX1" fmla="*/ -20 w 69722"/>
              <a:gd name="connsiteY1" fmla="*/ -246 h 1920335"/>
              <a:gd name="connsiteX2" fmla="*/ 69703 w 69722"/>
              <a:gd name="connsiteY2" fmla="*/ 69192 h 1920335"/>
              <a:gd name="connsiteX3" fmla="*/ 69703 w 69722"/>
              <a:gd name="connsiteY3" fmla="*/ 1850367 h 1920335"/>
              <a:gd name="connsiteX4" fmla="*/ -20 w 69722"/>
              <a:gd name="connsiteY4" fmla="*/ 1920090 h 1920335"/>
              <a:gd name="connsiteX5" fmla="*/ -20 w 69722"/>
              <a:gd name="connsiteY5" fmla="*/ 1920090 h 1920335"/>
              <a:gd name="connsiteX6" fmla="*/ -20 w 69722"/>
              <a:gd name="connsiteY6" fmla="*/ 1920090 h 1920335"/>
              <a:gd name="connsiteX7" fmla="*/ -20 w 69722"/>
              <a:gd name="connsiteY7" fmla="*/ -246 h 1920335"/>
              <a:gd name="connsiteX8" fmla="*/ -20 w 69722"/>
              <a:gd name="connsiteY8" fmla="*/ -246 h 192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22" h="1920335">
                <a:moveTo>
                  <a:pt x="-20" y="-246"/>
                </a:moveTo>
                <a:lnTo>
                  <a:pt x="-20" y="-246"/>
                </a:lnTo>
                <a:cubicBezTo>
                  <a:pt x="38376" y="-246"/>
                  <a:pt x="69546" y="30796"/>
                  <a:pt x="69703" y="69192"/>
                </a:cubicBezTo>
                <a:lnTo>
                  <a:pt x="69703" y="1850367"/>
                </a:lnTo>
                <a:cubicBezTo>
                  <a:pt x="69703" y="1888876"/>
                  <a:pt x="38487" y="1920090"/>
                  <a:pt x="-20" y="1920090"/>
                </a:cubicBezTo>
                <a:lnTo>
                  <a:pt x="-20" y="1920090"/>
                </a:lnTo>
                <a:lnTo>
                  <a:pt x="-20" y="1920090"/>
                </a:lnTo>
                <a:lnTo>
                  <a:pt x="-20" y="-246"/>
                </a:lnTo>
                <a:lnTo>
                  <a:pt x="-20" y="-24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: 形状 16"/>
          <p:cNvSpPr/>
          <p:nvPr>
            <p:custDataLst>
              <p:tags r:id="rId7"/>
            </p:custDataLst>
          </p:nvPr>
        </p:nvSpPr>
        <p:spPr>
          <a:xfrm>
            <a:off x="2318703" y="5365115"/>
            <a:ext cx="7495540" cy="349250"/>
          </a:xfrm>
          <a:custGeom>
            <a:avLst/>
            <a:gdLst>
              <a:gd name="connsiteX0" fmla="*/ -20 w 4496656"/>
              <a:gd name="connsiteY0" fmla="*/ 209071 h 209316"/>
              <a:gd name="connsiteX1" fmla="*/ 1119454 w 4496656"/>
              <a:gd name="connsiteY1" fmla="*/ 54099 h 209316"/>
              <a:gd name="connsiteX2" fmla="*/ 1683429 w 4496656"/>
              <a:gd name="connsiteY2" fmla="*/ 15236 h 209316"/>
              <a:gd name="connsiteX3" fmla="*/ 2248642 w 4496656"/>
              <a:gd name="connsiteY3" fmla="*/ -3 h 209316"/>
              <a:gd name="connsiteX4" fmla="*/ 2813951 w 4496656"/>
              <a:gd name="connsiteY4" fmla="*/ 10951 h 209316"/>
              <a:gd name="connsiteX5" fmla="*/ 2955112 w 4496656"/>
              <a:gd name="connsiteY5" fmla="*/ 17904 h 209316"/>
              <a:gd name="connsiteX6" fmla="*/ 3025692 w 4496656"/>
              <a:gd name="connsiteY6" fmla="*/ 21619 h 209316"/>
              <a:gd name="connsiteX7" fmla="*/ 3096177 w 4496656"/>
              <a:gd name="connsiteY7" fmla="*/ 26381 h 209316"/>
              <a:gd name="connsiteX8" fmla="*/ 3237242 w 4496656"/>
              <a:gd name="connsiteY8" fmla="*/ 35906 h 209316"/>
              <a:gd name="connsiteX9" fmla="*/ 3378117 w 4496656"/>
              <a:gd name="connsiteY9" fmla="*/ 47907 h 209316"/>
              <a:gd name="connsiteX10" fmla="*/ 4496638 w 4496656"/>
              <a:gd name="connsiteY10" fmla="*/ 208880 h 209316"/>
              <a:gd name="connsiteX11" fmla="*/ 3938949 w 4496656"/>
              <a:gd name="connsiteY11" fmla="*/ 117535 h 209316"/>
              <a:gd name="connsiteX12" fmla="*/ 3658723 w 4496656"/>
              <a:gd name="connsiteY12" fmla="*/ 82007 h 209316"/>
              <a:gd name="connsiteX13" fmla="*/ 3518134 w 4496656"/>
              <a:gd name="connsiteY13" fmla="*/ 67434 h 209316"/>
              <a:gd name="connsiteX14" fmla="*/ 3377545 w 4496656"/>
              <a:gd name="connsiteY14" fmla="*/ 54194 h 209316"/>
              <a:gd name="connsiteX15" fmla="*/ 3236766 w 4496656"/>
              <a:gd name="connsiteY15" fmla="*/ 42668 h 209316"/>
              <a:gd name="connsiteX16" fmla="*/ 3095796 w 4496656"/>
              <a:gd name="connsiteY16" fmla="*/ 33143 h 209316"/>
              <a:gd name="connsiteX17" fmla="*/ 3025311 w 4496656"/>
              <a:gd name="connsiteY17" fmla="*/ 28572 h 209316"/>
              <a:gd name="connsiteX18" fmla="*/ 2954731 w 4496656"/>
              <a:gd name="connsiteY18" fmla="*/ 25047 h 209316"/>
              <a:gd name="connsiteX19" fmla="*/ 2813570 w 4496656"/>
              <a:gd name="connsiteY19" fmla="*/ 18475 h 209316"/>
              <a:gd name="connsiteX20" fmla="*/ 2248642 w 4496656"/>
              <a:gd name="connsiteY20" fmla="*/ 8950 h 209316"/>
              <a:gd name="connsiteX21" fmla="*/ 1683810 w 4496656"/>
              <a:gd name="connsiteY21" fmla="*/ 22571 h 209316"/>
              <a:gd name="connsiteX22" fmla="*/ 1119930 w 4496656"/>
              <a:gd name="connsiteY22" fmla="*/ 59813 h 209316"/>
              <a:gd name="connsiteX23" fmla="*/ 557955 w 4496656"/>
              <a:gd name="connsiteY23" fmla="*/ 120678 h 209316"/>
              <a:gd name="connsiteX24" fmla="*/ -20 w 4496656"/>
              <a:gd name="connsiteY24" fmla="*/ 209071 h 20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96656" h="209316">
                <a:moveTo>
                  <a:pt x="-20" y="209071"/>
                </a:moveTo>
                <a:cubicBezTo>
                  <a:pt x="369550" y="135347"/>
                  <a:pt x="744073" y="88103"/>
                  <a:pt x="1119454" y="54099"/>
                </a:cubicBezTo>
                <a:cubicBezTo>
                  <a:pt x="1307096" y="37334"/>
                  <a:pt x="1495120" y="24000"/>
                  <a:pt x="1683429" y="15236"/>
                </a:cubicBezTo>
                <a:cubicBezTo>
                  <a:pt x="1871738" y="6474"/>
                  <a:pt x="2060142" y="1426"/>
                  <a:pt x="2248642" y="-3"/>
                </a:cubicBezTo>
                <a:cubicBezTo>
                  <a:pt x="2437142" y="-1432"/>
                  <a:pt x="2625547" y="3616"/>
                  <a:pt x="2813951" y="10951"/>
                </a:cubicBezTo>
                <a:lnTo>
                  <a:pt x="2955112" y="17904"/>
                </a:lnTo>
                <a:lnTo>
                  <a:pt x="3025692" y="21619"/>
                </a:lnTo>
                <a:lnTo>
                  <a:pt x="3096177" y="26381"/>
                </a:lnTo>
                <a:cubicBezTo>
                  <a:pt x="3143231" y="29619"/>
                  <a:pt x="3190284" y="32477"/>
                  <a:pt x="3237242" y="35906"/>
                </a:cubicBezTo>
                <a:lnTo>
                  <a:pt x="3378117" y="47907"/>
                </a:lnTo>
                <a:cubicBezTo>
                  <a:pt x="3753650" y="80855"/>
                  <a:pt x="4127058" y="134594"/>
                  <a:pt x="4496638" y="208880"/>
                </a:cubicBezTo>
                <a:cubicBezTo>
                  <a:pt x="4311472" y="174495"/>
                  <a:pt x="4125830" y="141729"/>
                  <a:pt x="3938949" y="117535"/>
                </a:cubicBezTo>
                <a:cubicBezTo>
                  <a:pt x="3845794" y="103533"/>
                  <a:pt x="3752164" y="93532"/>
                  <a:pt x="3658723" y="82007"/>
                </a:cubicBezTo>
                <a:cubicBezTo>
                  <a:pt x="3611956" y="76482"/>
                  <a:pt x="3564998" y="72482"/>
                  <a:pt x="3518134" y="67434"/>
                </a:cubicBezTo>
                <a:cubicBezTo>
                  <a:pt x="3471272" y="62385"/>
                  <a:pt x="3424504" y="57909"/>
                  <a:pt x="3377545" y="54194"/>
                </a:cubicBezTo>
                <a:lnTo>
                  <a:pt x="3236766" y="42668"/>
                </a:lnTo>
                <a:cubicBezTo>
                  <a:pt x="3189808" y="39049"/>
                  <a:pt x="3142754" y="36478"/>
                  <a:pt x="3095796" y="33143"/>
                </a:cubicBezTo>
                <a:lnTo>
                  <a:pt x="3025311" y="28572"/>
                </a:lnTo>
                <a:lnTo>
                  <a:pt x="2954731" y="25047"/>
                </a:lnTo>
                <a:lnTo>
                  <a:pt x="2813570" y="18475"/>
                </a:lnTo>
                <a:cubicBezTo>
                  <a:pt x="2625356" y="11684"/>
                  <a:pt x="2437047" y="8503"/>
                  <a:pt x="2248642" y="8950"/>
                </a:cubicBezTo>
                <a:cubicBezTo>
                  <a:pt x="2060238" y="9398"/>
                  <a:pt x="1871957" y="13932"/>
                  <a:pt x="1683810" y="22571"/>
                </a:cubicBezTo>
                <a:cubicBezTo>
                  <a:pt x="1495596" y="30762"/>
                  <a:pt x="1307668" y="43621"/>
                  <a:pt x="1119930" y="59813"/>
                </a:cubicBezTo>
                <a:cubicBezTo>
                  <a:pt x="932192" y="76006"/>
                  <a:pt x="744931" y="96199"/>
                  <a:pt x="557955" y="120678"/>
                </a:cubicBezTo>
                <a:cubicBezTo>
                  <a:pt x="370979" y="145158"/>
                  <a:pt x="184861" y="172590"/>
                  <a:pt x="-20" y="20907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: 形状 17"/>
          <p:cNvSpPr/>
          <p:nvPr>
            <p:custDataLst>
              <p:tags r:id="rId8"/>
            </p:custDataLst>
          </p:nvPr>
        </p:nvSpPr>
        <p:spPr>
          <a:xfrm>
            <a:off x="5263833" y="5291455"/>
            <a:ext cx="1605280" cy="100330"/>
          </a:xfrm>
          <a:custGeom>
            <a:avLst/>
            <a:gdLst>
              <a:gd name="connsiteX0" fmla="*/ -20 w 962691"/>
              <a:gd name="connsiteY0" fmla="*/ 60048 h 60293"/>
              <a:gd name="connsiteX1" fmla="*/ -20 w 962691"/>
              <a:gd name="connsiteY1" fmla="*/ 56142 h 60293"/>
              <a:gd name="connsiteX2" fmla="*/ 56368 w 962691"/>
              <a:gd name="connsiteY2" fmla="*/ -246 h 60293"/>
              <a:gd name="connsiteX3" fmla="*/ 56464 w 962691"/>
              <a:gd name="connsiteY3" fmla="*/ -246 h 60293"/>
              <a:gd name="connsiteX4" fmla="*/ 906284 w 962691"/>
              <a:gd name="connsiteY4" fmla="*/ -246 h 60293"/>
              <a:gd name="connsiteX5" fmla="*/ 962672 w 962691"/>
              <a:gd name="connsiteY5" fmla="*/ 56142 h 60293"/>
              <a:gd name="connsiteX6" fmla="*/ 962672 w 962691"/>
              <a:gd name="connsiteY6" fmla="*/ 56142 h 60293"/>
              <a:gd name="connsiteX7" fmla="*/ -20 w 962691"/>
              <a:gd name="connsiteY7" fmla="*/ 60048 h 6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691" h="60293">
                <a:moveTo>
                  <a:pt x="-20" y="60048"/>
                </a:moveTo>
                <a:lnTo>
                  <a:pt x="-20" y="56142"/>
                </a:lnTo>
                <a:cubicBezTo>
                  <a:pt x="-20" y="24995"/>
                  <a:pt x="25222" y="-246"/>
                  <a:pt x="56368" y="-246"/>
                </a:cubicBezTo>
                <a:cubicBezTo>
                  <a:pt x="56397" y="-246"/>
                  <a:pt x="56435" y="-246"/>
                  <a:pt x="56464" y="-246"/>
                </a:cubicBezTo>
                <a:lnTo>
                  <a:pt x="906284" y="-246"/>
                </a:lnTo>
                <a:cubicBezTo>
                  <a:pt x="937431" y="-246"/>
                  <a:pt x="962672" y="24995"/>
                  <a:pt x="962672" y="56142"/>
                </a:cubicBezTo>
                <a:lnTo>
                  <a:pt x="962672" y="56142"/>
                </a:lnTo>
                <a:cubicBezTo>
                  <a:pt x="962672" y="56142"/>
                  <a:pt x="446798" y="34425"/>
                  <a:pt x="-20" y="6004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任意多边形: 形状 37"/>
          <p:cNvSpPr/>
          <p:nvPr>
            <p:custDataLst>
              <p:tags r:id="rId9"/>
            </p:custDataLst>
          </p:nvPr>
        </p:nvSpPr>
        <p:spPr>
          <a:xfrm>
            <a:off x="1625918" y="3896360"/>
            <a:ext cx="4415155" cy="1672590"/>
          </a:xfrm>
          <a:custGeom>
            <a:avLst/>
            <a:gdLst>
              <a:gd name="connsiteX0" fmla="*/ 105744 w 3862978"/>
              <a:gd name="connsiteY0" fmla="*/ 1640 h 4078685"/>
              <a:gd name="connsiteX1" fmla="*/ 2183 w 3862978"/>
              <a:gd name="connsiteY1" fmla="*/ 72627 h 4078685"/>
              <a:gd name="connsiteX2" fmla="*/ 669 w 3862978"/>
              <a:gd name="connsiteY2" fmla="*/ 89275 h 4078685"/>
              <a:gd name="connsiteX3" fmla="*/ 669 w 3862978"/>
              <a:gd name="connsiteY3" fmla="*/ 3989872 h 4078685"/>
              <a:gd name="connsiteX4" fmla="*/ 89889 w 3862978"/>
              <a:gd name="connsiteY4" fmla="*/ 4078803 h 4078685"/>
              <a:gd name="connsiteX5" fmla="*/ 104879 w 3862978"/>
              <a:gd name="connsiteY5" fmla="*/ 4077506 h 4078685"/>
              <a:gd name="connsiteX6" fmla="*/ 3755545 w 3862978"/>
              <a:gd name="connsiteY6" fmla="*/ 3773236 h 4078685"/>
              <a:gd name="connsiteX7" fmla="*/ 3863647 w 3862978"/>
              <a:gd name="connsiteY7" fmla="*/ 3664558 h 4078685"/>
              <a:gd name="connsiteX8" fmla="*/ 3863647 w 3862978"/>
              <a:gd name="connsiteY8" fmla="*/ 427849 h 4078685"/>
              <a:gd name="connsiteX9" fmla="*/ 3755977 w 3862978"/>
              <a:gd name="connsiteY9" fmla="*/ 319171 h 4078685"/>
              <a:gd name="connsiteX10" fmla="*/ 105744 w 3862978"/>
              <a:gd name="connsiteY10" fmla="*/ 1640 h 407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2" h="2543">
                <a:moveTo>
                  <a:pt x="0" y="0"/>
                </a:moveTo>
                <a:lnTo>
                  <a:pt x="6711" y="0"/>
                </a:lnTo>
                <a:lnTo>
                  <a:pt x="6711" y="653"/>
                </a:lnTo>
                <a:lnTo>
                  <a:pt x="6712" y="653"/>
                </a:lnTo>
                <a:lnTo>
                  <a:pt x="6712" y="1824"/>
                </a:lnTo>
                <a:cubicBezTo>
                  <a:pt x="6712" y="1928"/>
                  <a:pt x="6629" y="2012"/>
                  <a:pt x="6525" y="2013"/>
                </a:cubicBezTo>
                <a:cubicBezTo>
                  <a:pt x="4617" y="2020"/>
                  <a:pt x="2448" y="2157"/>
                  <a:pt x="189" y="2541"/>
                </a:cubicBezTo>
                <a:cubicBezTo>
                  <a:pt x="180" y="2543"/>
                  <a:pt x="172" y="2543"/>
                  <a:pt x="163" y="2543"/>
                </a:cubicBezTo>
                <a:cubicBezTo>
                  <a:pt x="78" y="2543"/>
                  <a:pt x="8" y="2474"/>
                  <a:pt x="8" y="2389"/>
                </a:cubicBezTo>
                <a:lnTo>
                  <a:pt x="8" y="768"/>
                </a:lnTo>
                <a:lnTo>
                  <a:pt x="0" y="7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0000">
                <a:schemeClr val="accent1">
                  <a:alpha val="30000"/>
                </a:schemeClr>
              </a:gs>
              <a:gs pos="0">
                <a:schemeClr val="accent1">
                  <a:alpha val="0"/>
                </a:schemeClr>
              </a:gs>
              <a:gs pos="73000">
                <a:schemeClr val="accent1">
                  <a:alpha val="100000"/>
                </a:schemeClr>
              </a:gs>
            </a:gsLst>
            <a:lin ang="5400000" scaled="0"/>
          </a:gradFill>
          <a:ln w="144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任意多边形: 形状 38"/>
          <p:cNvSpPr/>
          <p:nvPr>
            <p:custDataLst>
              <p:tags r:id="rId10"/>
            </p:custDataLst>
          </p:nvPr>
        </p:nvSpPr>
        <p:spPr>
          <a:xfrm>
            <a:off x="6093778" y="3896360"/>
            <a:ext cx="4414520" cy="1671955"/>
          </a:xfrm>
          <a:custGeom>
            <a:avLst/>
            <a:gdLst>
              <a:gd name="connsiteX0" fmla="*/ 3758716 w 3862978"/>
              <a:gd name="connsiteY0" fmla="*/ 1545 h 4078655"/>
              <a:gd name="connsiteX1" fmla="*/ 108770 w 3862978"/>
              <a:gd name="connsiteY1" fmla="*/ 320805 h 4078655"/>
              <a:gd name="connsiteX2" fmla="*/ 668 w 3862978"/>
              <a:gd name="connsiteY2" fmla="*/ 429483 h 4078655"/>
              <a:gd name="connsiteX3" fmla="*/ 668 w 3862978"/>
              <a:gd name="connsiteY3" fmla="*/ 3666048 h 4078655"/>
              <a:gd name="connsiteX4" fmla="*/ 108626 w 3862978"/>
              <a:gd name="connsiteY4" fmla="*/ 3774726 h 4078655"/>
              <a:gd name="connsiteX5" fmla="*/ 3759292 w 3862978"/>
              <a:gd name="connsiteY5" fmla="*/ 4077411 h 4078655"/>
              <a:gd name="connsiteX6" fmla="*/ 3862306 w 3862978"/>
              <a:gd name="connsiteY6" fmla="*/ 4005242 h 4078655"/>
              <a:gd name="connsiteX7" fmla="*/ 3863646 w 3862978"/>
              <a:gd name="connsiteY7" fmla="*/ 3989632 h 4078655"/>
              <a:gd name="connsiteX8" fmla="*/ 3863646 w 3862978"/>
              <a:gd name="connsiteY8" fmla="*/ 89323 h 4078655"/>
              <a:gd name="connsiteX9" fmla="*/ 3774701 w 3862978"/>
              <a:gd name="connsiteY9" fmla="*/ 118 h 4078655"/>
              <a:gd name="connsiteX10" fmla="*/ 3758716 w 3862978"/>
              <a:gd name="connsiteY10" fmla="*/ 1545 h 407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1" h="2542">
                <a:moveTo>
                  <a:pt x="0" y="0"/>
                </a:moveTo>
                <a:lnTo>
                  <a:pt x="6711" y="0"/>
                </a:lnTo>
                <a:lnTo>
                  <a:pt x="6711" y="768"/>
                </a:lnTo>
                <a:lnTo>
                  <a:pt x="6707" y="768"/>
                </a:lnTo>
                <a:lnTo>
                  <a:pt x="6707" y="2387"/>
                </a:lnTo>
                <a:cubicBezTo>
                  <a:pt x="6707" y="2397"/>
                  <a:pt x="6707" y="2406"/>
                  <a:pt x="6705" y="2415"/>
                </a:cubicBezTo>
                <a:cubicBezTo>
                  <a:pt x="6690" y="2499"/>
                  <a:pt x="6610" y="2555"/>
                  <a:pt x="6526" y="2540"/>
                </a:cubicBezTo>
                <a:cubicBezTo>
                  <a:pt x="5864" y="2422"/>
                  <a:pt x="3447" y="2036"/>
                  <a:pt x="190" y="2014"/>
                </a:cubicBezTo>
                <a:cubicBezTo>
                  <a:pt x="87" y="2014"/>
                  <a:pt x="3" y="1930"/>
                  <a:pt x="3" y="1826"/>
                </a:cubicBezTo>
                <a:lnTo>
                  <a:pt x="3" y="768"/>
                </a:lnTo>
                <a:lnTo>
                  <a:pt x="0" y="7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0000">
                <a:schemeClr val="accent2">
                  <a:alpha val="30000"/>
                </a:schemeClr>
              </a:gs>
              <a:gs pos="0">
                <a:schemeClr val="accent2">
                  <a:alpha val="0"/>
                </a:schemeClr>
              </a:gs>
              <a:gs pos="73000">
                <a:schemeClr val="accent2">
                  <a:alpha val="100000"/>
                </a:schemeClr>
              </a:gs>
            </a:gsLst>
            <a:lin ang="5400000" scaled="0"/>
          </a:gradFill>
          <a:ln w="1440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2070418" y="4794250"/>
            <a:ext cx="3526155" cy="4241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姓名</a:t>
            </a:r>
          </a:p>
        </p:txBody>
      </p:sp>
      <p:cxnSp>
        <p:nvCxnSpPr>
          <p:cNvPr id="24" name="直接连接符 23"/>
          <p:cNvCxnSpPr/>
          <p:nvPr>
            <p:custDataLst>
              <p:tags r:id="rId12"/>
            </p:custDataLst>
          </p:nvPr>
        </p:nvCxnSpPr>
        <p:spPr>
          <a:xfrm>
            <a:off x="3732848" y="4751705"/>
            <a:ext cx="200660" cy="0"/>
          </a:xfrm>
          <a:prstGeom prst="line">
            <a:avLst/>
          </a:prstGeom>
          <a:ln w="6350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13"/>
            </p:custDataLst>
          </p:nvPr>
        </p:nvSpPr>
        <p:spPr>
          <a:xfrm>
            <a:off x="6538278" y="4791710"/>
            <a:ext cx="3526155" cy="4241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姓名</a:t>
            </a:r>
          </a:p>
        </p:txBody>
      </p:sp>
      <p:cxnSp>
        <p:nvCxnSpPr>
          <p:cNvPr id="95" name="直接连接符 94"/>
          <p:cNvCxnSpPr/>
          <p:nvPr>
            <p:custDataLst>
              <p:tags r:id="rId14"/>
            </p:custDataLst>
          </p:nvPr>
        </p:nvCxnSpPr>
        <p:spPr>
          <a:xfrm>
            <a:off x="8200708" y="4749165"/>
            <a:ext cx="200660" cy="0"/>
          </a:xfrm>
          <a:prstGeom prst="line">
            <a:avLst/>
          </a:prstGeom>
          <a:ln w="6350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364942],&quot;19&quot;:[20348531,20348552,20342119],&quot;29&quot;:[50000049,50000031,50000076],&quot;70&quot;:[3322494,3327360,3312756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36918_4*m_h_i*1_2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1,&quot;foreColorIndex&quot;:5,&quot;pos&quot;:0,&quot;transparency&quot;:0},{&quot;brightness&quot;:0.6000000238418579,&quot;colorType&quot;:1,&quot;foreColorIndex&quot;:5,&quot;pos&quot;:0.6299999952316284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20000000298023224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6918_4*m_h_a*1_2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8_4*m_h_i*1_3_2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,&quot;transparency&quot;:0.6000000238418579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8_4*m_h_i*1_4_2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4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,&quot;transparency&quot;:0.6000000238418579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61*254"/>
  <p:tag name="TABLE_ENDDRAG_RECT" val="55*96*761*2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6918_4*m_h_a*1_3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20236918_4*m_h_i*1_3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1,&quot;foreColorIndex&quot;:5,&quot;pos&quot;:0,&quot;transparency&quot;:0},{&quot;brightness&quot;:0.6000000238418579,&quot;colorType&quot;:1,&quot;foreColorIndex&quot;:5,&quot;pos&quot;:0.6299999952316284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20000000298023224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4_1"/>
  <p:tag name="KSO_WM_UNIT_ID" val="diagram20236918_4*m_h_i*1_4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1,&quot;foreColorIndex&quot;:5,&quot;pos&quot;:0,&quot;transparency&quot;:0},{&quot;brightness&quot;:0.6000000238418579,&quot;colorType&quot;:1,&quot;foreColorIndex&quot;:5,&quot;pos&quot;:0.6299999952316284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20000000298023224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6918_4*m_h_a*1_4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8_4*m_h_i*1_2_2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,&quot;transparency&quot;:0.6000000238418579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8_4*m_h_i*1_5_2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5_2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,&quot;transparency&quot;:0.6000000238418579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6918_4*m_h_i*1_1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1,&quot;foreColorIndex&quot;:5,&quot;pos&quot;:0,&quot;transparency&quot;:0},{&quot;brightness&quot;:0.6000000238418579,&quot;colorType&quot;:1,&quot;foreColorIndex&quot;:5,&quot;pos&quot;:0.6299999952316284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20000000298023224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6918_4*m_h_a*1_1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5_1"/>
  <p:tag name="KSO_WM_UNIT_ID" val="diagram20236918_4*m_h_i*1_5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1,&quot;foreColorIndex&quot;:5,&quot;pos&quot;:0,&quot;transparency&quot;:0},{&quot;brightness&quot;:0.6000000238418579,&quot;colorType&quot;:1,&quot;foreColorIndex&quot;:5,&quot;pos&quot;:0.6299999952316284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20000000298023224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6918_4*m_h_a*1_5_1"/>
  <p:tag name="KSO_WM_TEMPLATE_CATEGORY" val="diagram"/>
  <p:tag name="KSO_WM_TEMPLATE_INDEX" val="2023691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UNIT_PRESET_TEXT" val="添加标题"/>
  <p:tag name="KSO_WM_UNIT_FILL_TYPE" val="3"/>
  <p:tag name="KSO_WM_UNIT_TEXT_FILL_FORE_SCHEMECOLOR_INDEX" val="1"/>
  <p:tag name="KSO_WM_UNIT_TEXT_FILL_TYPE" val="1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2,&quot;pos&quot;:0.23000000417232513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83*344"/>
  <p:tag name="TABLE_ENDDRAG_RECT" val="99*129*783*3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59*385"/>
  <p:tag name="TABLE_ENDDRAG_RECT" val="0*82*959*3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59*385"/>
  <p:tag name="TABLE_ENDDRAG_RECT" val="0*82*959*3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1.6,&quot;left&quot;:19.3,&quot;top&quot;:55.9,&quot;width&quot;:960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1.6,&quot;left&quot;:19.3,&quot;top&quot;:55.9,&quot;width&quot;:960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1.6,&quot;left&quot;:19.3,&quot;top&quot;:55.9,&quot;width&quot;:96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7.55,&quot;left&quot;:1,&quot;top&quot;:88.2,&quot;width&quot;:965.95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7.55,&quot;left&quot;:1,&quot;top&quot;:88.2,&quot;width&quot;:965.95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0969_1*l_i*1_1"/>
  <p:tag name="KSO_WM_TEMPLATE_CATEGORY" val="diagram"/>
  <p:tag name="KSO_WM_TEMPLATE_INDEX" val="20230969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0969_1*l_i*1_2"/>
  <p:tag name="KSO_WM_TEMPLATE_CATEGORY" val="diagram"/>
  <p:tag name="KSO_WM_TEMPLATE_INDEX" val="20230969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0969_1*l_i*1_3"/>
  <p:tag name="KSO_WM_TEMPLATE_CATEGORY" val="diagram"/>
  <p:tag name="KSO_WM_TEMPLATE_INDEX" val="20230969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30969_1*l_i*1_4"/>
  <p:tag name="KSO_WM_TEMPLATE_CATEGORY" val="diagram"/>
  <p:tag name="KSO_WM_TEMPLATE_INDEX" val="20230969"/>
  <p:tag name="KSO_WM_UNIT_LAYERLEVEL" val="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0969_1*l_h_i*1_1_2"/>
  <p:tag name="KSO_WM_TEMPLATE_CATEGORY" val="diagram"/>
  <p:tag name="KSO_WM_TEMPLATE_INDEX" val="20230969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gradient&quot;:[{&quot;brightness&quot;:0,&quot;colorType&quot;:1,&quot;foreColorIndex&quot;:5,&quot;pos&quot;:0.4000000059604645,&quot;transparency&quot;:0.699999988079071},{&quot;brightness&quot;:0,&quot;colorType&quot;:1,&quot;foreColorIndex&quot;:5,&quot;pos&quot;:0,&quot;transparency&quot;:1},{&quot;brightness&quot;:0,&quot;colorType&quot;:1,&quot;foreColorIndex&quot;:5,&quot;pos&quot;:0.730000019073486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0969_1*l_h_i*1_2_2"/>
  <p:tag name="KSO_WM_TEMPLATE_CATEGORY" val="diagram"/>
  <p:tag name="KSO_WM_TEMPLATE_INDEX" val="20230969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gradient&quot;:[{&quot;brightness&quot;:0,&quot;colorType&quot;:1,&quot;foreColorIndex&quot;:5,&quot;pos&quot;:0.4000000059604645,&quot;transparency&quot;:0.699999988079071},{&quot;brightness&quot;:0,&quot;colorType&quot;:1,&quot;foreColorIndex&quot;:5,&quot;pos&quot;:0,&quot;transparency&quot;:1},{&quot;brightness&quot;:0,&quot;colorType&quot;:1,&quot;foreColorIndex&quot;:5,&quot;pos&quot;:0.730000019073486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69_1*l_h_a*1_1_1"/>
  <p:tag name="KSO_WM_TEMPLATE_CATEGORY" val="diagram"/>
  <p:tag name="KSO_WM_TEMPLATE_INDEX" val="20230969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VALUE" val="22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姓名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69_1*l_h_i*1_1_1"/>
  <p:tag name="KSO_WM_TEMPLATE_CATEGORY" val="diagram"/>
  <p:tag name="KSO_WM_TEMPLATE_INDEX" val="20230969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2"/>
  <p:tag name="KSO_WM_DIAGRAM_USE_COLOR_VALUE" val="{&quot;color_scheme&quot;:1,&quot;color_type&quot;:1,&quot;theme_color_indexes&quot;:[5,6,5,6,5,6]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69_1*l_h_a*1_2_1"/>
  <p:tag name="KSO_WM_TEMPLATE_CATEGORY" val="diagram"/>
  <p:tag name="KSO_WM_TEMPLATE_INDEX" val="20230969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VALUE" val="22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姓名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69_1*l_h_i*1_2_1"/>
  <p:tag name="KSO_WM_TEMPLATE_CATEGORY" val="diagram"/>
  <p:tag name="KSO_WM_TEMPLATE_INDEX" val="20230969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84.8500030517578,&quot;left&quot;:110.77501220703125,&quot;top&quot;:66.15,&quot;width&quot;:733.8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2"/>
  <p:tag name="KSO_WM_DIAGRAM_USE_COLOR_VALUE" val="{&quot;color_scheme&quot;:1,&quot;color_type&quot;:1,&quot;theme_color_indexes&quot;:[5,6,5,6,5,6]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6918_4*m_i*1_1"/>
  <p:tag name="KSO_WM_TEMPLATE_CATEGORY" val="diagram"/>
  <p:tag name="KSO_WM_TEMPLATE_INDEX" val="20236918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2"/>
  <p:tag name="KSO_WM_DIAGRAM_VIRTUALLY_FRAME" val="{&quot;height&quot;:357.8187255859375,&quot;left&quot;:19.499993896484376,&quot;top&quot;:148.24063720703126,&quot;width&quot;:903.6500122070313}"/>
  <p:tag name="KSO_WM_DIAGRAM_COLOR_MATCH_VALUE" val="{&quot;shape&quot;:{&quot;fill&quot;:{&quot;gradient&quot;:[{&quot;brightness&quot;:0,&quot;colorType&quot;:1,&quot;foreColorIndex&quot;:5,&quot;pos&quot;:1,&quot;transparency&quot;:0.6000000238418579},{&quot;brightness&quot;:0,&quot;colorType&quot;:1,&quot;foreColorIndex&quot;:5,&quot;pos&quot;:0.4699999988079071,&quot;transparency&quot;:0.800000011920929},{&quot;brightness&quot;:0,&quot;colorType&quot;:1,&quot;foreColorIndex&quot;:5,&quot;pos&quot;:0,&quot;transparency&quot;:1}],&quot;type&quot;:3},&quot;glow&quot;:{&quot;colorType&quot;:0},&quot;line&quot;:{&quot;gradient&quot;:[{&quot;brightness&quot;:0,&quot;colorType&quot;:1,&quot;foreColorIndex&quot;:5,&quot;pos&quot;:0.6800000071525574,&quot;transparency&quot;:0},{&quot;brightness&quot;:0,&quot;colorType&quot;:1,&quot;foreColorIndex&quot;:5,&quot;pos&quot;:0.33000001311302185,&quot;transparency&quot;:0.6000000238418579},{&quot;brightness&quot;:0,&quot;colorType&quot;:1,&quot;foreColorIndex&quot;:5,&quot;pos&quot;:0,&quot;transparency&quot;:1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2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2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BEAUTIFY_FLAG" val="#wm#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3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3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8.9282531738281,&quot;left&quot;:-110.84998779296875,&quot;top&quot;:345.28587341308594,&quot;width&quot;:1070.8499877929687}"/>
  <p:tag name="KSO_WM_UNIT_HIGHLIGHT" val="0"/>
  <p:tag name="KSO_WM_UNIT_COMPATIBLE" val="0"/>
  <p:tag name="KSO_WM_UNIT_DIAGRAM_ISNUMVISUAL" val="0"/>
  <p:tag name="KSO_WM_UNIT_DIAGRAM_ISREFERUNIT" val="0"/>
  <p:tag name="KSO_WM_UNIT_ID" val="diagram20236916_2*m_h_i*1_1_1"/>
  <p:tag name="KSO_WM_TEMPLATE_CATEGORY" val="diagram"/>
  <p:tag name="KSO_WM_TEMPLATE_INDEX" val="20236916"/>
  <p:tag name="KSO_WM_UNIT_LAYERLEVEL" val="1_1_1"/>
  <p:tag name="KSO_WM_TAG_VERSION" val="3.0"/>
  <p:tag name="KSO_WM_DIAGRAM_GROUP_CODE" val="m1-1"/>
  <p:tag name="KSO_WM_UNIT_TYPE" val="m_h_i"/>
  <p:tag name="KSO_WM_UNIT_INDEX" val="1_1_1"/>
  <p:tag name="KSO_WM_UNIT_SUBTYPE" val="d"/>
  <p:tag name="KSO_WM_DIAGRAM_VERSION" val="3"/>
  <p:tag name="KSO_WM_DIAGRAM_COLOR_TRICK" val="1"/>
  <p:tag name="KSO_WM_DIAGRAM_COLOR_TEXT_CAN_REMOVE" val="n"/>
  <p:tag name="KSO_WM_DIAGRAM_MAX_ITEMCNT" val="10"/>
  <p:tag name="KSO_WM_DIAGRAM_MIN_ITEMCNT" val="2"/>
  <p:tag name="KSO_WM_DIAGRAM_COLOR_MATCH_VALUE" val="{&quot;shape&quot;:{&quot;fill&quot;:{&quot;gradient&quot;:[{&quot;brightness&quot;:0,&quot;colorType&quot;:2,&quot;pos&quot;:0,&quot;rgb&quot;:&quot;#ffffff&quot;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Macintosh PowerPoint</Application>
  <PresentationFormat>宽屏</PresentationFormat>
  <Paragraphs>118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华文新魏</vt:lpstr>
      <vt:lpstr>华文中宋</vt:lpstr>
      <vt:lpstr>楷体</vt:lpstr>
      <vt:lpstr>微软雅黑</vt:lpstr>
      <vt:lpstr>Huayuan Gothic</vt:lpstr>
      <vt:lpstr>Roboto Regular</vt:lpstr>
      <vt:lpstr>Arial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图书馆</dc:creator>
  <cp:lastModifiedBy>王 晓博</cp:lastModifiedBy>
  <cp:revision>104</cp:revision>
  <dcterms:created xsi:type="dcterms:W3CDTF">2025-05-07T05:35:00Z</dcterms:created>
  <dcterms:modified xsi:type="dcterms:W3CDTF">2025-05-15T09:22:38Z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2025-05-02T14:28:18Z</vt:filetime>
  </property>
  <property fmtid="{D5CDD505-2E9C-101B-9397-08002B2CF9AE}" pid="4" name="ICV">
    <vt:lpwstr>A284987DDCDB4D0EA4682F08FAE00C52_12</vt:lpwstr>
  </property>
  <property fmtid="{D5CDD505-2E9C-101B-9397-08002B2CF9AE}" pid="5" name="KSOProductBuildVer">
    <vt:lpwstr>2052-12.1.0.21171</vt:lpwstr>
  </property>
</Properties>
</file>