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53" r:id="rId2"/>
  </p:sldMasterIdLst>
  <p:notesMasterIdLst>
    <p:notesMasterId r:id="rId24"/>
  </p:notesMasterIdLst>
  <p:handoutMasterIdLst>
    <p:handoutMasterId r:id="rId25"/>
  </p:handoutMasterIdLst>
  <p:sldIdLst>
    <p:sldId id="863" r:id="rId3"/>
    <p:sldId id="937" r:id="rId4"/>
    <p:sldId id="938" r:id="rId5"/>
    <p:sldId id="991" r:id="rId6"/>
    <p:sldId id="939" r:id="rId7"/>
    <p:sldId id="1003" r:id="rId8"/>
    <p:sldId id="994" r:id="rId9"/>
    <p:sldId id="258" r:id="rId10"/>
    <p:sldId id="1004" r:id="rId11"/>
    <p:sldId id="1005" r:id="rId12"/>
    <p:sldId id="1012" r:id="rId13"/>
    <p:sldId id="1017" r:id="rId14"/>
    <p:sldId id="1019" r:id="rId15"/>
    <p:sldId id="1007" r:id="rId16"/>
    <p:sldId id="1008" r:id="rId17"/>
    <p:sldId id="1014" r:id="rId18"/>
    <p:sldId id="1009" r:id="rId19"/>
    <p:sldId id="1015" r:id="rId20"/>
    <p:sldId id="1010" r:id="rId21"/>
    <p:sldId id="1011" r:id="rId22"/>
    <p:sldId id="1018" r:id="rId23"/>
  </p:sldIdLst>
  <p:sldSz cx="12192000" cy="6858000"/>
  <p:notesSz cx="6858000" cy="9144000"/>
  <p:defaultTextStyle>
    <a:defPPr>
      <a:defRPr lang="fr-FR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D34E524A-D6EF-4CBC-A13A-51C3740B0549}">
          <p14:sldIdLst>
            <p14:sldId id="863"/>
            <p14:sldId id="937"/>
            <p14:sldId id="938"/>
            <p14:sldId id="991"/>
            <p14:sldId id="939"/>
            <p14:sldId id="1003"/>
            <p14:sldId id="994"/>
            <p14:sldId id="258"/>
            <p14:sldId id="1004"/>
            <p14:sldId id="1005"/>
            <p14:sldId id="1012"/>
            <p14:sldId id="1017"/>
            <p14:sldId id="1019"/>
            <p14:sldId id="1007"/>
            <p14:sldId id="1008"/>
            <p14:sldId id="1014"/>
            <p14:sldId id="1009"/>
            <p14:sldId id="1015"/>
            <p14:sldId id="1010"/>
            <p14:sldId id="1011"/>
            <p14:sldId id="10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3" orient="horz" pos="3159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pos="7105" userDrawn="1">
          <p15:clr>
            <a:srgbClr val="A4A3A4"/>
          </p15:clr>
        </p15:guide>
        <p15:guide id="9" pos="7408" userDrawn="1">
          <p15:clr>
            <a:srgbClr val="A4A3A4"/>
          </p15:clr>
        </p15:guide>
        <p15:guide id="10" pos="303" userDrawn="1">
          <p15:clr>
            <a:srgbClr val="A4A3A4"/>
          </p15:clr>
        </p15:guide>
        <p15:guide id="11" pos="1965" userDrawn="1">
          <p15:clr>
            <a:srgbClr val="A4A3A4"/>
          </p15:clr>
        </p15:guide>
        <p15:guide id="12" pos="5715" userDrawn="1">
          <p15:clr>
            <a:srgbClr val="A4A3A4"/>
          </p15:clr>
        </p15:guide>
        <p15:guide id="13" pos="4384" userDrawn="1">
          <p15:clr>
            <a:srgbClr val="A4A3A4"/>
          </p15:clr>
        </p15:guide>
        <p15:guide id="14" orient="horz" pos="3295" userDrawn="1">
          <p15:clr>
            <a:srgbClr val="A4A3A4"/>
          </p15:clr>
        </p15:guide>
        <p15:guide id="1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77E"/>
    <a:srgbClr val="1D927D"/>
    <a:srgbClr val="411462"/>
    <a:srgbClr val="FF0036"/>
    <a:srgbClr val="8B281E"/>
    <a:srgbClr val="D60201"/>
    <a:srgbClr val="899191"/>
    <a:srgbClr val="010101"/>
    <a:srgbClr val="ACB6B6"/>
    <a:srgbClr val="2D7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7" autoAdjust="0"/>
    <p:restoredTop sz="94766" autoAdjust="0"/>
  </p:normalViewPr>
  <p:slideViewPr>
    <p:cSldViewPr>
      <p:cViewPr varScale="1">
        <p:scale>
          <a:sx n="87" d="100"/>
          <a:sy n="87" d="100"/>
        </p:scale>
        <p:origin x="474" y="60"/>
      </p:cViewPr>
      <p:guideLst>
        <p:guide orient="horz" pos="2251"/>
        <p:guide orient="horz" pos="3159"/>
        <p:guide orient="horz" pos="981"/>
        <p:guide pos="3840"/>
        <p:guide pos="575"/>
        <p:guide pos="7105"/>
        <p:guide pos="7408"/>
        <p:guide pos="303"/>
        <p:guide pos="1965"/>
        <p:guide pos="5715"/>
        <p:guide pos="4384"/>
        <p:guide orient="horz" pos="3295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92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93768-2FBB-9C4F-B450-B156ABF87F17}" type="doc">
      <dgm:prSet loTypeId="urn:microsoft.com/office/officeart/2005/8/layout/list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86242A7-C0F5-D84B-8C84-2CA07868BBAC}">
      <dgm:prSet phldrT="[文本]" custT="1"/>
      <dgm:spPr/>
      <dgm:t>
        <a:bodyPr/>
        <a:lstStyle/>
        <a:p>
          <a:r>
            <a:rPr lang="zh-CN" altLang="en-US" sz="16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数据库资源</a:t>
          </a:r>
        </a:p>
      </dgm:t>
    </dgm:pt>
    <dgm:pt modelId="{604B611C-7A78-C342-B4A0-0AFA9E8746DB}" type="parTrans" cxnId="{0444443D-35AA-1444-8724-C8BFE96B0A4E}">
      <dgm:prSet/>
      <dgm:spPr/>
      <dgm:t>
        <a:bodyPr/>
        <a:lstStyle/>
        <a:p>
          <a:endParaRPr lang="zh-CN" altLang="en-US"/>
        </a:p>
      </dgm:t>
    </dgm:pt>
    <dgm:pt modelId="{EA4C60D9-EFE0-E44D-861B-E085039BECAA}" type="sibTrans" cxnId="{0444443D-35AA-1444-8724-C8BFE96B0A4E}">
      <dgm:prSet/>
      <dgm:spPr/>
      <dgm:t>
        <a:bodyPr/>
        <a:lstStyle/>
        <a:p>
          <a:endParaRPr lang="zh-CN" altLang="en-US"/>
        </a:p>
      </dgm:t>
    </dgm:pt>
    <dgm:pt modelId="{19F11521-800D-7449-9E18-F609F0F54DBE}">
      <dgm:prSet phldrT="[文本]" custT="1"/>
      <dgm:spPr/>
      <dgm:t>
        <a:bodyPr/>
        <a:lstStyle/>
        <a:p>
          <a:r>
            <a:rPr lang="zh-CN" altLang="en-US" sz="14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图书馆</a:t>
          </a:r>
          <a:r>
            <a:rPr lang="en-US" altLang="zh-CN" sz="14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OPAC</a:t>
          </a:r>
          <a:r>
            <a:rPr lang="zh-CN" altLang="en-US" sz="14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书目资源</a:t>
          </a:r>
        </a:p>
      </dgm:t>
    </dgm:pt>
    <dgm:pt modelId="{3198DDCB-6CB5-0647-BC0B-E2CD5A0AC4B7}" type="parTrans" cxnId="{239EDD01-3D81-0340-B2BC-DF8399BB0FBB}">
      <dgm:prSet/>
      <dgm:spPr/>
      <dgm:t>
        <a:bodyPr/>
        <a:lstStyle/>
        <a:p>
          <a:endParaRPr lang="zh-CN" altLang="en-US"/>
        </a:p>
      </dgm:t>
    </dgm:pt>
    <dgm:pt modelId="{595725DB-94C8-5844-8297-16AB3CB457B4}" type="sibTrans" cxnId="{239EDD01-3D81-0340-B2BC-DF8399BB0FBB}">
      <dgm:prSet/>
      <dgm:spPr/>
      <dgm:t>
        <a:bodyPr/>
        <a:lstStyle/>
        <a:p>
          <a:endParaRPr lang="zh-CN" altLang="en-US"/>
        </a:p>
      </dgm:t>
    </dgm:pt>
    <dgm:pt modelId="{DDECC57A-8DCF-5C46-A828-D4A34EFED38D}">
      <dgm:prSet phldrT="[文本]" custT="1"/>
      <dgm:spPr/>
      <dgm:t>
        <a:bodyPr/>
        <a:lstStyle/>
        <a:p>
          <a:r>
            <a:rPr lang="zh-CN" altLang="en-US" sz="14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各</a:t>
          </a:r>
          <a:r>
            <a:rPr lang="zh-CN" altLang="en-US" sz="1400" b="1" dirty="0" smtClean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类专业数据库</a:t>
          </a:r>
          <a:r>
            <a:rPr lang="zh-CN" altLang="en-US" sz="14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，如</a:t>
          </a:r>
          <a:r>
            <a:rPr lang="en-US" altLang="zh-CN" sz="1400" b="1" dirty="0" smtClean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CNKI</a:t>
          </a:r>
          <a:r>
            <a:rPr lang="zh-CN" altLang="en-US" sz="1400" b="1" dirty="0" smtClean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、</a:t>
          </a:r>
          <a:r>
            <a:rPr lang="en-US" altLang="zh-CN" sz="1400" b="1" u="none" dirty="0" smtClean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EPS</a:t>
          </a:r>
          <a:r>
            <a:rPr lang="zh-CN" altLang="en-US" sz="1400" b="1" i="0" u="none" dirty="0" smtClean="0">
              <a:solidFill>
                <a:srgbClr val="14977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全球统计数据</a:t>
          </a:r>
          <a:r>
            <a:rPr lang="en-US" altLang="zh-CN" sz="1400" b="1" i="0" u="none" dirty="0" smtClean="0">
              <a:solidFill>
                <a:srgbClr val="14977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sz="1400" b="1" i="0" u="none" dirty="0" smtClean="0">
              <a:solidFill>
                <a:srgbClr val="14977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分析平台</a:t>
          </a:r>
          <a:endParaRPr lang="zh-CN" altLang="en-US" sz="1400" b="1" u="none" dirty="0">
            <a:solidFill>
              <a:srgbClr val="14977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1DEFE8-4798-4842-9DFE-1A586DC874CE}" type="parTrans" cxnId="{2504AA14-30C3-554A-A70B-5AFB5C6EAFBA}">
      <dgm:prSet/>
      <dgm:spPr/>
      <dgm:t>
        <a:bodyPr/>
        <a:lstStyle/>
        <a:p>
          <a:endParaRPr lang="zh-CN" altLang="en-US"/>
        </a:p>
      </dgm:t>
    </dgm:pt>
    <dgm:pt modelId="{D455CD2D-D852-5E4A-A742-5F684CE6CDC0}" type="sibTrans" cxnId="{2504AA14-30C3-554A-A70B-5AFB5C6EAFBA}">
      <dgm:prSet/>
      <dgm:spPr/>
      <dgm:t>
        <a:bodyPr/>
        <a:lstStyle/>
        <a:p>
          <a:endParaRPr lang="zh-CN" altLang="en-US"/>
        </a:p>
      </dgm:t>
    </dgm:pt>
    <dgm:pt modelId="{0ABFD167-E38D-5D40-AD3D-F087D718DD5B}">
      <dgm:prSet phldrT="[文本]" custT="1"/>
      <dgm:spPr/>
      <dgm:t>
        <a:bodyPr/>
        <a:lstStyle/>
        <a:p>
          <a:r>
            <a:rPr lang="zh-CN" altLang="en-US" sz="1600" b="1" i="0" u="none" dirty="0">
              <a:latin typeface="Microsoft YaHei" panose="020B0503020204020204" pitchFamily="34" charset="-122"/>
              <a:ea typeface="Microsoft YaHei" panose="020B0503020204020204" pitchFamily="34" charset="-122"/>
            </a:rPr>
            <a:t>学术网站资源</a:t>
          </a:r>
          <a:endParaRPr lang="zh-CN" altLang="en-US" sz="16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0BBC4B3-4DC7-7444-91ED-C3C1288A20AC}" type="parTrans" cxnId="{1AB6DA3D-626F-5E44-82E3-A35EF09EB848}">
      <dgm:prSet/>
      <dgm:spPr/>
      <dgm:t>
        <a:bodyPr/>
        <a:lstStyle/>
        <a:p>
          <a:endParaRPr lang="zh-CN" altLang="en-US"/>
        </a:p>
      </dgm:t>
    </dgm:pt>
    <dgm:pt modelId="{023FA37F-20ED-5842-974F-22FB7AD53349}" type="sibTrans" cxnId="{1AB6DA3D-626F-5E44-82E3-A35EF09EB848}">
      <dgm:prSet/>
      <dgm:spPr/>
      <dgm:t>
        <a:bodyPr/>
        <a:lstStyle/>
        <a:p>
          <a:endParaRPr lang="zh-CN" altLang="en-US"/>
        </a:p>
      </dgm:t>
    </dgm:pt>
    <dgm:pt modelId="{0ADA60D1-AF4F-494D-9FE1-A8DDA28B4BD0}">
      <dgm:prSet phldrT="[文本]" custT="1"/>
      <dgm:spPr/>
      <dgm:t>
        <a:bodyPr/>
        <a:lstStyle/>
        <a:p>
          <a:r>
            <a:rPr lang="zh-CN" altLang="en-US" sz="1400" b="1" i="0" u="none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大型学科综合网站</a:t>
          </a:r>
          <a:r>
            <a:rPr lang="en-US" altLang="zh-CN" sz="1400" b="1" i="0" u="none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,</a:t>
          </a:r>
          <a:r>
            <a:rPr lang="zh-CN" altLang="en-US" sz="1400" b="1" i="0" u="none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 如中国经济信息网</a:t>
          </a:r>
          <a:endParaRPr lang="zh-CN" altLang="en-US" sz="1400" b="1" dirty="0">
            <a:solidFill>
              <a:schemeClr val="accent3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132F402-E5E8-B64F-9FE7-B19989368AF8}" type="parTrans" cxnId="{191DE360-949A-C944-98F5-237D3E9AA03F}">
      <dgm:prSet/>
      <dgm:spPr/>
      <dgm:t>
        <a:bodyPr/>
        <a:lstStyle/>
        <a:p>
          <a:endParaRPr lang="zh-CN" altLang="en-US"/>
        </a:p>
      </dgm:t>
    </dgm:pt>
    <dgm:pt modelId="{368F51AA-64D3-C34A-88C3-D2FFB202C3FB}" type="sibTrans" cxnId="{191DE360-949A-C944-98F5-237D3E9AA03F}">
      <dgm:prSet/>
      <dgm:spPr/>
      <dgm:t>
        <a:bodyPr/>
        <a:lstStyle/>
        <a:p>
          <a:endParaRPr lang="zh-CN" altLang="en-US"/>
        </a:p>
      </dgm:t>
    </dgm:pt>
    <dgm:pt modelId="{6B19D164-C952-2142-A369-E0833EE2664A}">
      <dgm:prSet phldrT="[文本]" custT="1"/>
      <dgm:spPr/>
      <dgm:t>
        <a:bodyPr/>
        <a:lstStyle/>
        <a:p>
          <a:r>
            <a:rPr lang="zh-CN" altLang="en-US" sz="1400" b="1" i="0" u="none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学科专业网站（数据库），如国</a:t>
          </a:r>
          <a:r>
            <a:rPr lang="zh-CN" altLang="en-US" sz="1400" b="1" i="0" u="none" dirty="0" smtClean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泰安（金融股票）</a:t>
          </a:r>
          <a:endParaRPr lang="zh-CN" altLang="en-US" sz="1400" b="1" dirty="0">
            <a:solidFill>
              <a:schemeClr val="accent3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6C2C93E-0941-674B-9EDD-62F337C29055}" type="parTrans" cxnId="{F34BBBB5-2B69-4841-AAD8-F22E1111D3C0}">
      <dgm:prSet/>
      <dgm:spPr/>
      <dgm:t>
        <a:bodyPr/>
        <a:lstStyle/>
        <a:p>
          <a:endParaRPr lang="zh-CN" altLang="en-US"/>
        </a:p>
      </dgm:t>
    </dgm:pt>
    <dgm:pt modelId="{1F775033-F76D-A84F-B823-BB584BC86071}" type="sibTrans" cxnId="{F34BBBB5-2B69-4841-AAD8-F22E1111D3C0}">
      <dgm:prSet/>
      <dgm:spPr/>
      <dgm:t>
        <a:bodyPr/>
        <a:lstStyle/>
        <a:p>
          <a:endParaRPr lang="zh-CN" altLang="en-US"/>
        </a:p>
      </dgm:t>
    </dgm:pt>
    <dgm:pt modelId="{6C2A0BCA-1DDD-ED42-9CB0-5E4404D00E8F}">
      <dgm:prSet phldrT="[文本]" custT="1"/>
      <dgm:spPr/>
      <dgm:t>
        <a:bodyPr/>
        <a:lstStyle/>
        <a:p>
          <a:r>
            <a:rPr lang="zh-CN" altLang="en-US" sz="16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组织机构资源</a:t>
          </a:r>
        </a:p>
      </dgm:t>
    </dgm:pt>
    <dgm:pt modelId="{A8D0F32B-CFFD-1842-A411-4FBD9E64438B}" type="parTrans" cxnId="{B6EA6BD9-ABB9-254C-9B21-80B1850E4C3A}">
      <dgm:prSet/>
      <dgm:spPr/>
      <dgm:t>
        <a:bodyPr/>
        <a:lstStyle/>
        <a:p>
          <a:endParaRPr lang="zh-CN" altLang="en-US"/>
        </a:p>
      </dgm:t>
    </dgm:pt>
    <dgm:pt modelId="{9FD49CF7-A1A9-CC4E-93C6-F88B4A9F0406}" type="sibTrans" cxnId="{B6EA6BD9-ABB9-254C-9B21-80B1850E4C3A}">
      <dgm:prSet/>
      <dgm:spPr/>
      <dgm:t>
        <a:bodyPr/>
        <a:lstStyle/>
        <a:p>
          <a:endParaRPr lang="zh-CN" altLang="en-US"/>
        </a:p>
      </dgm:t>
    </dgm:pt>
    <dgm:pt modelId="{20251CA7-B705-B54A-9478-9FD8AC31AE8E}">
      <dgm:prSet phldrT="[文本]" custT="1"/>
      <dgm:spPr/>
      <dgm:t>
        <a:bodyPr/>
        <a:lstStyle/>
        <a:p>
          <a:r>
            <a:rPr lang="zh-CN" altLang="en-US" sz="1400" b="1" i="0" u="none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政府机构：发布的政府新闻信息、政府白皮书等资源，如国家知识产权局</a:t>
          </a:r>
          <a:endParaRPr lang="zh-CN" altLang="en-US" sz="1400" b="1" dirty="0">
            <a:solidFill>
              <a:schemeClr val="accent5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8C1C64C-1BA7-DC4D-9DC9-823046B88F24}" type="parTrans" cxnId="{D8422BBC-D715-D944-A925-6D09591D8CD1}">
      <dgm:prSet/>
      <dgm:spPr/>
      <dgm:t>
        <a:bodyPr/>
        <a:lstStyle/>
        <a:p>
          <a:endParaRPr lang="zh-CN" altLang="en-US"/>
        </a:p>
      </dgm:t>
    </dgm:pt>
    <dgm:pt modelId="{01FFD7F2-1939-E94F-BCE7-4A95B67467C6}" type="sibTrans" cxnId="{D8422BBC-D715-D944-A925-6D09591D8CD1}">
      <dgm:prSet/>
      <dgm:spPr/>
      <dgm:t>
        <a:bodyPr/>
        <a:lstStyle/>
        <a:p>
          <a:endParaRPr lang="zh-CN" altLang="en-US"/>
        </a:p>
      </dgm:t>
    </dgm:pt>
    <dgm:pt modelId="{2F130F4A-9A50-7C4F-8327-BE826F8D5C1C}">
      <dgm:prSet phldrT="[文本]" custT="1"/>
      <dgm:spPr/>
      <dgm:t>
        <a:bodyPr/>
        <a:lstStyle/>
        <a:p>
          <a:r>
            <a:rPr lang="zh-CN" altLang="en-US" sz="1400" b="1" dirty="0" smtClean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工具书、报纸等网络在线资源：如</a:t>
          </a:r>
          <a:r>
            <a:rPr lang="zh-CN" altLang="en-US" sz="1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大英百科全书在线</a:t>
          </a:r>
          <a:r>
            <a:rPr lang="zh-CN" altLang="en-US" sz="1400" b="1" dirty="0" smtClean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版、</a:t>
          </a:r>
          <a:r>
            <a:rPr lang="en-US" altLang="zh-CN" sz="1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China</a:t>
          </a:r>
          <a:r>
            <a:rPr lang="zh-CN" altLang="en-US" sz="1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lang="en-US" altLang="zh-CN" sz="1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Daily</a:t>
          </a:r>
          <a:r>
            <a:rPr lang="zh-CN" altLang="en-US" sz="1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在线</a:t>
          </a:r>
          <a:r>
            <a:rPr lang="zh-CN" altLang="en-US" sz="1400" b="1" dirty="0" smtClean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网站、人民网</a:t>
          </a:r>
          <a:endParaRPr lang="zh-CN" altLang="en-US" sz="1400" b="1" dirty="0">
            <a:solidFill>
              <a:schemeClr val="accent4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B187FCF-46E7-6740-847A-3F581A78D203}" type="parTrans" cxnId="{E3602448-E1B1-8E44-B2DA-B45498A3E61E}">
      <dgm:prSet/>
      <dgm:spPr/>
      <dgm:t>
        <a:bodyPr/>
        <a:lstStyle/>
        <a:p>
          <a:endParaRPr lang="zh-CN" altLang="en-US"/>
        </a:p>
      </dgm:t>
    </dgm:pt>
    <dgm:pt modelId="{3CBF4BCC-D2BD-9143-8A22-6BBC8A50900B}" type="sibTrans" cxnId="{E3602448-E1B1-8E44-B2DA-B45498A3E61E}">
      <dgm:prSet/>
      <dgm:spPr/>
      <dgm:t>
        <a:bodyPr/>
        <a:lstStyle/>
        <a:p>
          <a:endParaRPr lang="zh-CN" altLang="en-US"/>
        </a:p>
      </dgm:t>
    </dgm:pt>
    <dgm:pt modelId="{37AC38E5-F49C-444C-BEBD-F945B5CCE746}">
      <dgm:prSet phldrT="[文本]" custT="1"/>
      <dgm:spPr/>
      <dgm:t>
        <a:bodyPr/>
        <a:lstStyle/>
        <a:p>
          <a:r>
            <a:rPr lang="zh-CN" altLang="en-US" sz="1600" b="1" i="0" u="none" dirty="0">
              <a:latin typeface="Microsoft YaHei" panose="020B0503020204020204" pitchFamily="34" charset="-122"/>
              <a:ea typeface="Microsoft YaHei" panose="020B0503020204020204" pitchFamily="34" charset="-122"/>
            </a:rPr>
            <a:t>电子出版物资源</a:t>
          </a:r>
          <a:endParaRPr lang="zh-CN" altLang="en-US" sz="16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03F3B8B-CDE5-9D46-A529-2C2115F818BC}" type="parTrans" cxnId="{2EFA6323-4824-AD47-ABB8-4F09C730A0AC}">
      <dgm:prSet/>
      <dgm:spPr/>
      <dgm:t>
        <a:bodyPr/>
        <a:lstStyle/>
        <a:p>
          <a:endParaRPr lang="zh-CN" altLang="en-US"/>
        </a:p>
      </dgm:t>
    </dgm:pt>
    <dgm:pt modelId="{AF4708FB-50CB-E94A-8498-25D43CCF1B36}" type="sibTrans" cxnId="{2EFA6323-4824-AD47-ABB8-4F09C730A0AC}">
      <dgm:prSet/>
      <dgm:spPr/>
      <dgm:t>
        <a:bodyPr/>
        <a:lstStyle/>
        <a:p>
          <a:endParaRPr lang="zh-CN" altLang="en-US"/>
        </a:p>
      </dgm:t>
    </dgm:pt>
    <dgm:pt modelId="{910D8AC1-CDA7-6640-9466-D6A954EC5EB1}">
      <dgm:prSet phldrT="[文本]" custT="1"/>
      <dgm:spPr/>
      <dgm:t>
        <a:bodyPr/>
        <a:lstStyle/>
        <a:p>
          <a:r>
            <a:rPr lang="zh-CN" altLang="en-US" sz="1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电子图书，</a:t>
          </a:r>
          <a:r>
            <a:rPr lang="zh-CN" altLang="en-US" sz="1400" b="1" dirty="0" smtClean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如读秀的雅汇电子图书</a:t>
          </a:r>
          <a:r>
            <a:rPr lang="zh-CN" altLang="en-US" sz="1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、腾讯阅读</a:t>
          </a:r>
        </a:p>
      </dgm:t>
    </dgm:pt>
    <dgm:pt modelId="{3A7269A7-E6CD-EB40-AFE6-7F2100ACDC34}" type="parTrans" cxnId="{37CA4E48-3646-4C46-A074-4276C39ED224}">
      <dgm:prSet/>
      <dgm:spPr/>
      <dgm:t>
        <a:bodyPr/>
        <a:lstStyle/>
        <a:p>
          <a:endParaRPr lang="zh-CN" altLang="en-US"/>
        </a:p>
      </dgm:t>
    </dgm:pt>
    <dgm:pt modelId="{7EC1A89D-FE60-5746-84E0-0F13E709A17A}" type="sibTrans" cxnId="{37CA4E48-3646-4C46-A074-4276C39ED224}">
      <dgm:prSet/>
      <dgm:spPr/>
      <dgm:t>
        <a:bodyPr/>
        <a:lstStyle/>
        <a:p>
          <a:endParaRPr lang="zh-CN" altLang="en-US"/>
        </a:p>
      </dgm:t>
    </dgm:pt>
    <dgm:pt modelId="{56C04483-4FF3-CA46-ADAC-79999A4A60C8}">
      <dgm:prSet custT="1"/>
      <dgm:spPr/>
      <dgm:t>
        <a:bodyPr/>
        <a:lstStyle/>
        <a:p>
          <a:r>
            <a:rPr lang="zh-CN" altLang="en-US" sz="1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电子期刊，如</a:t>
          </a:r>
          <a:r>
            <a:rPr lang="en-US" altLang="zh-CN" sz="1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CNKI </a:t>
          </a:r>
          <a:r>
            <a:rPr lang="zh-CN" altLang="en-US" sz="1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、</a:t>
          </a:r>
          <a:r>
            <a:rPr lang="en-US" altLang="zh-CN" sz="1400" b="1" dirty="0" smtClean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Elsevier</a:t>
          </a:r>
          <a:r>
            <a:rPr lang="zh-CN" altLang="en-US" sz="1400" b="1" dirty="0" smtClean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收录的学术期刊（部分订购）；读秀的超星期刊（部分可文献传递）</a:t>
          </a:r>
          <a:endParaRPr lang="zh-CN" altLang="en-US" sz="1400" b="1" dirty="0">
            <a:solidFill>
              <a:schemeClr val="accent4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84B3C81-01A6-C94C-A46B-EFCCF87FA9AE}" type="parTrans" cxnId="{D11DDD62-B51C-D64C-8EE6-90000AE2F723}">
      <dgm:prSet/>
      <dgm:spPr/>
      <dgm:t>
        <a:bodyPr/>
        <a:lstStyle/>
        <a:p>
          <a:endParaRPr lang="zh-CN" altLang="en-US"/>
        </a:p>
      </dgm:t>
    </dgm:pt>
    <dgm:pt modelId="{A30BBB23-468E-8449-B6DD-3B27B408219A}" type="sibTrans" cxnId="{D11DDD62-B51C-D64C-8EE6-90000AE2F723}">
      <dgm:prSet/>
      <dgm:spPr/>
      <dgm:t>
        <a:bodyPr/>
        <a:lstStyle/>
        <a:p>
          <a:endParaRPr lang="zh-CN" altLang="en-US"/>
        </a:p>
      </dgm:t>
    </dgm:pt>
    <dgm:pt modelId="{901C4187-71B1-F74D-9AA7-9E34B1AFBCAA}">
      <dgm:prSet phldrT="[文本]" custT="1"/>
      <dgm:spPr/>
      <dgm:t>
        <a:bodyPr/>
        <a:lstStyle/>
        <a:p>
          <a:r>
            <a:rPr lang="zh-CN" altLang="en-US" sz="1400" b="1" i="0" u="none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教育及研究机构：学科最新研究信息学术动态信息，如高校、科研院所的机构知识库</a:t>
          </a:r>
          <a:endParaRPr lang="zh-CN" altLang="en-US" sz="1400" b="1" dirty="0">
            <a:solidFill>
              <a:schemeClr val="accent5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DBF1D62-D186-EF4E-A245-7F3408E9D272}" type="parTrans" cxnId="{15BB8178-75F0-F144-AE7C-B2F8CD042696}">
      <dgm:prSet/>
      <dgm:spPr/>
      <dgm:t>
        <a:bodyPr/>
        <a:lstStyle/>
        <a:p>
          <a:endParaRPr lang="zh-CN" altLang="en-US"/>
        </a:p>
      </dgm:t>
    </dgm:pt>
    <dgm:pt modelId="{A968EFCF-1E69-3649-A301-57487893C05C}" type="sibTrans" cxnId="{15BB8178-75F0-F144-AE7C-B2F8CD042696}">
      <dgm:prSet/>
      <dgm:spPr/>
      <dgm:t>
        <a:bodyPr/>
        <a:lstStyle/>
        <a:p>
          <a:endParaRPr lang="zh-CN" altLang="en-US"/>
        </a:p>
      </dgm:t>
    </dgm:pt>
    <dgm:pt modelId="{34574098-45A4-214D-B4FE-D5204DD64EBD}">
      <dgm:prSet phldrT="[文本]" custT="1"/>
      <dgm:spPr/>
      <dgm:t>
        <a:bodyPr/>
        <a:lstStyle/>
        <a:p>
          <a:r>
            <a:rPr lang="zh-CN" altLang="en-US" sz="1400" b="1" i="0" u="none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学会协会等学术团体机构：非正式出版物等资源</a:t>
          </a:r>
          <a:endParaRPr lang="zh-CN" altLang="en-US" sz="1400" b="1" dirty="0">
            <a:solidFill>
              <a:schemeClr val="accent5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4D55B2D-8237-A54D-8996-81F3E85ED13A}" type="parTrans" cxnId="{D27548F8-7EFB-2F46-9F21-3CC90BB37E5E}">
      <dgm:prSet/>
      <dgm:spPr/>
      <dgm:t>
        <a:bodyPr/>
        <a:lstStyle/>
        <a:p>
          <a:endParaRPr lang="zh-CN" altLang="en-US"/>
        </a:p>
      </dgm:t>
    </dgm:pt>
    <dgm:pt modelId="{25D3C022-3B95-FD40-BD10-6A9AA25F91A8}" type="sibTrans" cxnId="{D27548F8-7EFB-2F46-9F21-3CC90BB37E5E}">
      <dgm:prSet/>
      <dgm:spPr/>
      <dgm:t>
        <a:bodyPr/>
        <a:lstStyle/>
        <a:p>
          <a:endParaRPr lang="zh-CN" altLang="en-US"/>
        </a:p>
      </dgm:t>
    </dgm:pt>
    <dgm:pt modelId="{15140FDD-5320-D640-BAE8-637A78472E08}">
      <dgm:prSet phldrT="[文本]"/>
      <dgm:spPr/>
      <dgm:t>
        <a:bodyPr/>
        <a:lstStyle/>
        <a:p>
          <a:endParaRPr lang="zh-CN" altLang="en-US" dirty="0"/>
        </a:p>
      </dgm:t>
    </dgm:pt>
    <dgm:pt modelId="{A9CD9155-705A-BD41-B367-97EBFBC08AAC}" type="parTrans" cxnId="{A9DFBA19-AE07-DA4E-9A62-FD3BB0EF7A23}">
      <dgm:prSet/>
      <dgm:spPr/>
      <dgm:t>
        <a:bodyPr/>
        <a:lstStyle/>
        <a:p>
          <a:endParaRPr lang="zh-CN" altLang="en-US"/>
        </a:p>
      </dgm:t>
    </dgm:pt>
    <dgm:pt modelId="{0F3C9D0C-707D-7F40-B923-939F26EF4810}" type="sibTrans" cxnId="{A9DFBA19-AE07-DA4E-9A62-FD3BB0EF7A23}">
      <dgm:prSet/>
      <dgm:spPr/>
      <dgm:t>
        <a:bodyPr/>
        <a:lstStyle/>
        <a:p>
          <a:endParaRPr lang="zh-CN" altLang="en-US"/>
        </a:p>
      </dgm:t>
    </dgm:pt>
    <dgm:pt modelId="{6998DBA1-7876-DF4F-9CAB-1D7D8D2CC589}">
      <dgm:prSet phldrT="[文本]" custT="1"/>
      <dgm:spPr/>
      <dgm:t>
        <a:bodyPr/>
        <a:lstStyle/>
        <a:p>
          <a:r>
            <a:rPr lang="zh-CN" altLang="en-US" sz="16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网络学术资源统一检索平台，如百度</a:t>
          </a:r>
          <a:r>
            <a:rPr lang="zh-CN" altLang="en-US" sz="1600" b="1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学术、读秀学术搜索</a:t>
          </a:r>
          <a:endParaRPr lang="zh-CN" altLang="en-US" sz="16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9FD53593-3852-5843-BDF1-74A7AB8A9AE6}" type="parTrans" cxnId="{3F164CCA-5CD2-3141-B8B6-63C138E1F0E1}">
      <dgm:prSet/>
      <dgm:spPr/>
      <dgm:t>
        <a:bodyPr/>
        <a:lstStyle/>
        <a:p>
          <a:endParaRPr lang="zh-CN" altLang="en-US"/>
        </a:p>
      </dgm:t>
    </dgm:pt>
    <dgm:pt modelId="{BD448942-5A32-7B40-A6D6-55697F4FA558}" type="sibTrans" cxnId="{3F164CCA-5CD2-3141-B8B6-63C138E1F0E1}">
      <dgm:prSet/>
      <dgm:spPr/>
      <dgm:t>
        <a:bodyPr/>
        <a:lstStyle/>
        <a:p>
          <a:endParaRPr lang="zh-CN" altLang="en-US"/>
        </a:p>
      </dgm:t>
    </dgm:pt>
    <dgm:pt modelId="{CEAC748C-3748-C54F-96A2-D37D82C6BB5B}">
      <dgm:prSet phldrT="[文本]" custT="1"/>
      <dgm:spPr/>
      <dgm:t>
        <a:bodyPr/>
        <a:lstStyle/>
        <a:p>
          <a:r>
            <a:rPr lang="zh-CN" altLang="en-US" sz="1400" b="1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其他：学科专业论坛、</a:t>
          </a:r>
          <a:r>
            <a:rPr lang="zh-CN" altLang="en-US" sz="1400" b="1" i="0" u="none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专家个人主页等</a:t>
          </a:r>
          <a:endParaRPr lang="zh-CN" altLang="en-US" sz="1400" b="1" dirty="0">
            <a:solidFill>
              <a:schemeClr val="accent5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7F25B735-8800-1F4D-86C9-C40A7183A4D7}" type="parTrans" cxnId="{A150DBEA-D4CD-2A46-845E-D2F0180F731A}">
      <dgm:prSet/>
      <dgm:spPr/>
      <dgm:t>
        <a:bodyPr/>
        <a:lstStyle/>
        <a:p>
          <a:endParaRPr lang="zh-CN" altLang="en-US"/>
        </a:p>
      </dgm:t>
    </dgm:pt>
    <dgm:pt modelId="{9F07F42D-0CF3-DA49-AEC5-30D4D9660D47}" type="sibTrans" cxnId="{A150DBEA-D4CD-2A46-845E-D2F0180F731A}">
      <dgm:prSet/>
      <dgm:spPr/>
      <dgm:t>
        <a:bodyPr/>
        <a:lstStyle/>
        <a:p>
          <a:endParaRPr lang="zh-CN" altLang="en-US"/>
        </a:p>
      </dgm:t>
    </dgm:pt>
    <dgm:pt modelId="{439C0290-3911-D84C-9D00-3962A0BF98C0}" type="pres">
      <dgm:prSet presAssocID="{9A193768-2FBB-9C4F-B450-B156ABF87F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FA7D837-D8EE-1D42-8BC3-A74AE0DCACB7}" type="pres">
      <dgm:prSet presAssocID="{286242A7-C0F5-D84B-8C84-2CA07868BBAC}" presName="parentLin" presStyleCnt="0"/>
      <dgm:spPr/>
    </dgm:pt>
    <dgm:pt modelId="{93450EEB-1C7D-9340-BFA3-A0AE86426D9B}" type="pres">
      <dgm:prSet presAssocID="{286242A7-C0F5-D84B-8C84-2CA07868BBAC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37FFE982-D2E1-FB48-9CBC-FEED07BF4E84}" type="pres">
      <dgm:prSet presAssocID="{286242A7-C0F5-D84B-8C84-2CA07868BBA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5640EE-6B4D-1348-A191-842DB28C8BB7}" type="pres">
      <dgm:prSet presAssocID="{286242A7-C0F5-D84B-8C84-2CA07868BBAC}" presName="negativeSpace" presStyleCnt="0"/>
      <dgm:spPr/>
    </dgm:pt>
    <dgm:pt modelId="{678CE51F-8DB0-6E48-BDB1-0C0F812AE531}" type="pres">
      <dgm:prSet presAssocID="{286242A7-C0F5-D84B-8C84-2CA07868BBA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C3E40E-0C03-CD44-AEF5-5534E98325CB}" type="pres">
      <dgm:prSet presAssocID="{EA4C60D9-EFE0-E44D-861B-E085039BECAA}" presName="spaceBetweenRectangles" presStyleCnt="0"/>
      <dgm:spPr/>
    </dgm:pt>
    <dgm:pt modelId="{CA479618-CBB3-5B4A-B694-900B2465882B}" type="pres">
      <dgm:prSet presAssocID="{0ABFD167-E38D-5D40-AD3D-F087D718DD5B}" presName="parentLin" presStyleCnt="0"/>
      <dgm:spPr/>
    </dgm:pt>
    <dgm:pt modelId="{C777A3F9-F0A3-EC4A-822F-1748C982CCD2}" type="pres">
      <dgm:prSet presAssocID="{0ABFD167-E38D-5D40-AD3D-F087D718DD5B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F9934618-7640-4C44-B6D3-418149BD9673}" type="pres">
      <dgm:prSet presAssocID="{0ABFD167-E38D-5D40-AD3D-F087D718DD5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0EEF09-AD1B-4340-8724-EEE467B39125}" type="pres">
      <dgm:prSet presAssocID="{0ABFD167-E38D-5D40-AD3D-F087D718DD5B}" presName="negativeSpace" presStyleCnt="0"/>
      <dgm:spPr/>
    </dgm:pt>
    <dgm:pt modelId="{9F3922D8-BD7B-454C-A677-C32B3A497C9E}" type="pres">
      <dgm:prSet presAssocID="{0ABFD167-E38D-5D40-AD3D-F087D718DD5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872FC9-63E4-634F-9FAB-8D616F0D9890}" type="pres">
      <dgm:prSet presAssocID="{023FA37F-20ED-5842-974F-22FB7AD53349}" presName="spaceBetweenRectangles" presStyleCnt="0"/>
      <dgm:spPr/>
    </dgm:pt>
    <dgm:pt modelId="{DF35F891-3E37-7F40-80E0-11103C4174CA}" type="pres">
      <dgm:prSet presAssocID="{37AC38E5-F49C-444C-BEBD-F945B5CCE746}" presName="parentLin" presStyleCnt="0"/>
      <dgm:spPr/>
    </dgm:pt>
    <dgm:pt modelId="{EC8D8A6D-802F-F841-9661-91A81D45E35E}" type="pres">
      <dgm:prSet presAssocID="{37AC38E5-F49C-444C-BEBD-F945B5CCE746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9C62EAFB-C99C-164F-B27F-EE3C84631318}" type="pres">
      <dgm:prSet presAssocID="{37AC38E5-F49C-444C-BEBD-F945B5CCE74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4764FD-D493-2140-AC0E-DACA9515D254}" type="pres">
      <dgm:prSet presAssocID="{37AC38E5-F49C-444C-BEBD-F945B5CCE746}" presName="negativeSpace" presStyleCnt="0"/>
      <dgm:spPr/>
    </dgm:pt>
    <dgm:pt modelId="{59084CEE-08DA-894C-96FA-E36EE2322A57}" type="pres">
      <dgm:prSet presAssocID="{37AC38E5-F49C-444C-BEBD-F945B5CCE74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BA60C9-5BDA-0B4C-ADDB-70CD0B3C37A9}" type="pres">
      <dgm:prSet presAssocID="{AF4708FB-50CB-E94A-8498-25D43CCF1B36}" presName="spaceBetweenRectangles" presStyleCnt="0"/>
      <dgm:spPr/>
    </dgm:pt>
    <dgm:pt modelId="{BDCA9446-47AD-F146-9D38-9629E8014C07}" type="pres">
      <dgm:prSet presAssocID="{6C2A0BCA-1DDD-ED42-9CB0-5E4404D00E8F}" presName="parentLin" presStyleCnt="0"/>
      <dgm:spPr/>
    </dgm:pt>
    <dgm:pt modelId="{9CAFE86F-45BE-1747-8B59-675C0D886F6E}" type="pres">
      <dgm:prSet presAssocID="{6C2A0BCA-1DDD-ED42-9CB0-5E4404D00E8F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5EC87F35-2DC9-C145-AD99-08AA6219926A}" type="pres">
      <dgm:prSet presAssocID="{6C2A0BCA-1DDD-ED42-9CB0-5E4404D00E8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FBABD5-AF01-F544-950B-F7BD55E5214F}" type="pres">
      <dgm:prSet presAssocID="{6C2A0BCA-1DDD-ED42-9CB0-5E4404D00E8F}" presName="negativeSpace" presStyleCnt="0"/>
      <dgm:spPr/>
    </dgm:pt>
    <dgm:pt modelId="{48C7D67A-877A-2E43-9218-A3217E0C100E}" type="pres">
      <dgm:prSet presAssocID="{6C2A0BCA-1DDD-ED42-9CB0-5E4404D00E8F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179CD3-4BF4-524E-8605-2672B3618EB3}" type="pres">
      <dgm:prSet presAssocID="{9FD49CF7-A1A9-CC4E-93C6-F88B4A9F0406}" presName="spaceBetweenRectangles" presStyleCnt="0"/>
      <dgm:spPr/>
    </dgm:pt>
    <dgm:pt modelId="{02246BBB-2A21-C644-88BC-67FF8444CCD2}" type="pres">
      <dgm:prSet presAssocID="{6998DBA1-7876-DF4F-9CAB-1D7D8D2CC589}" presName="parentLin" presStyleCnt="0"/>
      <dgm:spPr/>
    </dgm:pt>
    <dgm:pt modelId="{5386522A-8ACE-6146-81D1-94AAA02C6433}" type="pres">
      <dgm:prSet presAssocID="{6998DBA1-7876-DF4F-9CAB-1D7D8D2CC589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74536357-C688-004C-BD59-E0A0D74AE4F0}" type="pres">
      <dgm:prSet presAssocID="{6998DBA1-7876-DF4F-9CAB-1D7D8D2CC58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3AC457-F272-CA44-9EA7-A2EABDC4A9CC}" type="pres">
      <dgm:prSet presAssocID="{6998DBA1-7876-DF4F-9CAB-1D7D8D2CC589}" presName="negativeSpace" presStyleCnt="0"/>
      <dgm:spPr/>
    </dgm:pt>
    <dgm:pt modelId="{78E06DB8-DF6C-3F47-8B7E-D8F5AF434342}" type="pres">
      <dgm:prSet presAssocID="{6998DBA1-7876-DF4F-9CAB-1D7D8D2CC58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81EB3EB-FC2B-3046-9A20-E9FC5B9F5653}" type="presOf" srcId="{DDECC57A-8DCF-5C46-A828-D4A34EFED38D}" destId="{678CE51F-8DB0-6E48-BDB1-0C0F812AE531}" srcOrd="0" destOrd="1" presId="urn:microsoft.com/office/officeart/2005/8/layout/list1"/>
    <dgm:cxn modelId="{B89D793D-E24E-EE4A-A56C-D58A1951BBD4}" type="presOf" srcId="{286242A7-C0F5-D84B-8C84-2CA07868BBAC}" destId="{37FFE982-D2E1-FB48-9CBC-FEED07BF4E84}" srcOrd="1" destOrd="0" presId="urn:microsoft.com/office/officeart/2005/8/layout/list1"/>
    <dgm:cxn modelId="{2504AA14-30C3-554A-A70B-5AFB5C6EAFBA}" srcId="{286242A7-C0F5-D84B-8C84-2CA07868BBAC}" destId="{DDECC57A-8DCF-5C46-A828-D4A34EFED38D}" srcOrd="1" destOrd="0" parTransId="{271DEFE8-4798-4842-9DFE-1A586DC874CE}" sibTransId="{D455CD2D-D852-5E4A-A742-5F684CE6CDC0}"/>
    <dgm:cxn modelId="{37CA4E48-3646-4C46-A074-4276C39ED224}" srcId="{37AC38E5-F49C-444C-BEBD-F945B5CCE746}" destId="{910D8AC1-CDA7-6640-9466-D6A954EC5EB1}" srcOrd="0" destOrd="0" parTransId="{3A7269A7-E6CD-EB40-AFE6-7F2100ACDC34}" sibTransId="{7EC1A89D-FE60-5746-84E0-0F13E709A17A}"/>
    <dgm:cxn modelId="{5D120C29-B43F-C24F-9184-E8E8F415C125}" type="presOf" srcId="{0ABFD167-E38D-5D40-AD3D-F087D718DD5B}" destId="{C777A3F9-F0A3-EC4A-822F-1748C982CCD2}" srcOrd="0" destOrd="0" presId="urn:microsoft.com/office/officeart/2005/8/layout/list1"/>
    <dgm:cxn modelId="{A9DFBA19-AE07-DA4E-9A62-FD3BB0EF7A23}" srcId="{6998DBA1-7876-DF4F-9CAB-1D7D8D2CC589}" destId="{15140FDD-5320-D640-BAE8-637A78472E08}" srcOrd="0" destOrd="0" parTransId="{A9CD9155-705A-BD41-B367-97EBFBC08AAC}" sibTransId="{0F3C9D0C-707D-7F40-B923-939F26EF4810}"/>
    <dgm:cxn modelId="{B77AB324-B1DF-D544-81CB-C8E1008CD895}" type="presOf" srcId="{20251CA7-B705-B54A-9478-9FD8AC31AE8E}" destId="{48C7D67A-877A-2E43-9218-A3217E0C100E}" srcOrd="0" destOrd="0" presId="urn:microsoft.com/office/officeart/2005/8/layout/list1"/>
    <dgm:cxn modelId="{5EEAD36E-7196-5F47-88E6-2E9AB5D7A941}" type="presOf" srcId="{2F130F4A-9A50-7C4F-8327-BE826F8D5C1C}" destId="{59084CEE-08DA-894C-96FA-E36EE2322A57}" srcOrd="0" destOrd="2" presId="urn:microsoft.com/office/officeart/2005/8/layout/list1"/>
    <dgm:cxn modelId="{A150DBEA-D4CD-2A46-845E-D2F0180F731A}" srcId="{6C2A0BCA-1DDD-ED42-9CB0-5E4404D00E8F}" destId="{CEAC748C-3748-C54F-96A2-D37D82C6BB5B}" srcOrd="3" destOrd="0" parTransId="{7F25B735-8800-1F4D-86C9-C40A7183A4D7}" sibTransId="{9F07F42D-0CF3-DA49-AEC5-30D4D9660D47}"/>
    <dgm:cxn modelId="{6BAAA4F3-CBC3-B94E-9A9D-73194588A318}" type="presOf" srcId="{9A193768-2FBB-9C4F-B450-B156ABF87F17}" destId="{439C0290-3911-D84C-9D00-3962A0BF98C0}" srcOrd="0" destOrd="0" presId="urn:microsoft.com/office/officeart/2005/8/layout/list1"/>
    <dgm:cxn modelId="{15BB8178-75F0-F144-AE7C-B2F8CD042696}" srcId="{6C2A0BCA-1DDD-ED42-9CB0-5E4404D00E8F}" destId="{901C4187-71B1-F74D-9AA7-9E34B1AFBCAA}" srcOrd="1" destOrd="0" parTransId="{0DBF1D62-D186-EF4E-A245-7F3408E9D272}" sibTransId="{A968EFCF-1E69-3649-A301-57487893C05C}"/>
    <dgm:cxn modelId="{1AB6DA3D-626F-5E44-82E3-A35EF09EB848}" srcId="{9A193768-2FBB-9C4F-B450-B156ABF87F17}" destId="{0ABFD167-E38D-5D40-AD3D-F087D718DD5B}" srcOrd="1" destOrd="0" parTransId="{00BBC4B3-4DC7-7444-91ED-C3C1288A20AC}" sibTransId="{023FA37F-20ED-5842-974F-22FB7AD53349}"/>
    <dgm:cxn modelId="{3F164CCA-5CD2-3141-B8B6-63C138E1F0E1}" srcId="{9A193768-2FBB-9C4F-B450-B156ABF87F17}" destId="{6998DBA1-7876-DF4F-9CAB-1D7D8D2CC589}" srcOrd="4" destOrd="0" parTransId="{9FD53593-3852-5843-BDF1-74A7AB8A9AE6}" sibTransId="{BD448942-5A32-7B40-A6D6-55697F4FA558}"/>
    <dgm:cxn modelId="{ADB273A7-485B-324B-9FB0-30A6D2AE54D5}" type="presOf" srcId="{34574098-45A4-214D-B4FE-D5204DD64EBD}" destId="{48C7D67A-877A-2E43-9218-A3217E0C100E}" srcOrd="0" destOrd="2" presId="urn:microsoft.com/office/officeart/2005/8/layout/list1"/>
    <dgm:cxn modelId="{191DE360-949A-C944-98F5-237D3E9AA03F}" srcId="{0ABFD167-E38D-5D40-AD3D-F087D718DD5B}" destId="{0ADA60D1-AF4F-494D-9FE1-A8DDA28B4BD0}" srcOrd="0" destOrd="0" parTransId="{2132F402-E5E8-B64F-9FE7-B19989368AF8}" sibTransId="{368F51AA-64D3-C34A-88C3-D2FFB202C3FB}"/>
    <dgm:cxn modelId="{248B7F82-4B6F-9D48-9CB9-EA58DC6B5B63}" type="presOf" srcId="{37AC38E5-F49C-444C-BEBD-F945B5CCE746}" destId="{9C62EAFB-C99C-164F-B27F-EE3C84631318}" srcOrd="1" destOrd="0" presId="urn:microsoft.com/office/officeart/2005/8/layout/list1"/>
    <dgm:cxn modelId="{A2B9A729-339C-4240-A2FE-810C3AE6986E}" type="presOf" srcId="{37AC38E5-F49C-444C-BEBD-F945B5CCE746}" destId="{EC8D8A6D-802F-F841-9661-91A81D45E35E}" srcOrd="0" destOrd="0" presId="urn:microsoft.com/office/officeart/2005/8/layout/list1"/>
    <dgm:cxn modelId="{F34BBBB5-2B69-4841-AAD8-F22E1111D3C0}" srcId="{0ABFD167-E38D-5D40-AD3D-F087D718DD5B}" destId="{6B19D164-C952-2142-A369-E0833EE2664A}" srcOrd="1" destOrd="0" parTransId="{C6C2C93E-0941-674B-9EDD-62F337C29055}" sibTransId="{1F775033-F76D-A84F-B823-BB584BC86071}"/>
    <dgm:cxn modelId="{866B4A8E-53A9-094A-A5AC-53E7A3A3493D}" type="presOf" srcId="{910D8AC1-CDA7-6640-9466-D6A954EC5EB1}" destId="{59084CEE-08DA-894C-96FA-E36EE2322A57}" srcOrd="0" destOrd="0" presId="urn:microsoft.com/office/officeart/2005/8/layout/list1"/>
    <dgm:cxn modelId="{D0583CB1-577F-2F4E-960E-AC8364DEBBFC}" type="presOf" srcId="{6C2A0BCA-1DDD-ED42-9CB0-5E4404D00E8F}" destId="{9CAFE86F-45BE-1747-8B59-675C0D886F6E}" srcOrd="0" destOrd="0" presId="urn:microsoft.com/office/officeart/2005/8/layout/list1"/>
    <dgm:cxn modelId="{BA7660D7-9A11-C64D-B83E-52C78EB307B9}" type="presOf" srcId="{0ABFD167-E38D-5D40-AD3D-F087D718DD5B}" destId="{F9934618-7640-4C44-B6D3-418149BD9673}" srcOrd="1" destOrd="0" presId="urn:microsoft.com/office/officeart/2005/8/layout/list1"/>
    <dgm:cxn modelId="{D8422BBC-D715-D944-A925-6D09591D8CD1}" srcId="{6C2A0BCA-1DDD-ED42-9CB0-5E4404D00E8F}" destId="{20251CA7-B705-B54A-9478-9FD8AC31AE8E}" srcOrd="0" destOrd="0" parTransId="{A8C1C64C-1BA7-DC4D-9DC9-823046B88F24}" sibTransId="{01FFD7F2-1939-E94F-BCE7-4A95B67467C6}"/>
    <dgm:cxn modelId="{3669E4C2-E06D-4E48-8EA1-63F5C9250AA6}" type="presOf" srcId="{0ADA60D1-AF4F-494D-9FE1-A8DDA28B4BD0}" destId="{9F3922D8-BD7B-454C-A677-C32B3A497C9E}" srcOrd="0" destOrd="0" presId="urn:microsoft.com/office/officeart/2005/8/layout/list1"/>
    <dgm:cxn modelId="{B6EA6BD9-ABB9-254C-9B21-80B1850E4C3A}" srcId="{9A193768-2FBB-9C4F-B450-B156ABF87F17}" destId="{6C2A0BCA-1DDD-ED42-9CB0-5E4404D00E8F}" srcOrd="3" destOrd="0" parTransId="{A8D0F32B-CFFD-1842-A411-4FBD9E64438B}" sibTransId="{9FD49CF7-A1A9-CC4E-93C6-F88B4A9F0406}"/>
    <dgm:cxn modelId="{2EFA6323-4824-AD47-ABB8-4F09C730A0AC}" srcId="{9A193768-2FBB-9C4F-B450-B156ABF87F17}" destId="{37AC38E5-F49C-444C-BEBD-F945B5CCE746}" srcOrd="2" destOrd="0" parTransId="{003F3B8B-CDE5-9D46-A529-2C2115F818BC}" sibTransId="{AF4708FB-50CB-E94A-8498-25D43CCF1B36}"/>
    <dgm:cxn modelId="{877DB816-399E-374F-9151-55440C66F687}" type="presOf" srcId="{6998DBA1-7876-DF4F-9CAB-1D7D8D2CC589}" destId="{5386522A-8ACE-6146-81D1-94AAA02C6433}" srcOrd="0" destOrd="0" presId="urn:microsoft.com/office/officeart/2005/8/layout/list1"/>
    <dgm:cxn modelId="{D11DDD62-B51C-D64C-8EE6-90000AE2F723}" srcId="{37AC38E5-F49C-444C-BEBD-F945B5CCE746}" destId="{56C04483-4FF3-CA46-ADAC-79999A4A60C8}" srcOrd="1" destOrd="0" parTransId="{884B3C81-01A6-C94C-A46B-EFCCF87FA9AE}" sibTransId="{A30BBB23-468E-8449-B6DD-3B27B408219A}"/>
    <dgm:cxn modelId="{0587BF08-50B0-354C-A125-4417270ECF58}" type="presOf" srcId="{56C04483-4FF3-CA46-ADAC-79999A4A60C8}" destId="{59084CEE-08DA-894C-96FA-E36EE2322A57}" srcOrd="0" destOrd="1" presId="urn:microsoft.com/office/officeart/2005/8/layout/list1"/>
    <dgm:cxn modelId="{D27548F8-7EFB-2F46-9F21-3CC90BB37E5E}" srcId="{6C2A0BCA-1DDD-ED42-9CB0-5E4404D00E8F}" destId="{34574098-45A4-214D-B4FE-D5204DD64EBD}" srcOrd="2" destOrd="0" parTransId="{A4D55B2D-8237-A54D-8996-81F3E85ED13A}" sibTransId="{25D3C022-3B95-FD40-BD10-6A9AA25F91A8}"/>
    <dgm:cxn modelId="{B82822FC-9383-5141-8DE0-259E82C210D5}" type="presOf" srcId="{CEAC748C-3748-C54F-96A2-D37D82C6BB5B}" destId="{48C7D67A-877A-2E43-9218-A3217E0C100E}" srcOrd="0" destOrd="3" presId="urn:microsoft.com/office/officeart/2005/8/layout/list1"/>
    <dgm:cxn modelId="{E3602448-E1B1-8E44-B2DA-B45498A3E61E}" srcId="{37AC38E5-F49C-444C-BEBD-F945B5CCE746}" destId="{2F130F4A-9A50-7C4F-8327-BE826F8D5C1C}" srcOrd="2" destOrd="0" parTransId="{CB187FCF-46E7-6740-847A-3F581A78D203}" sibTransId="{3CBF4BCC-D2BD-9143-8A22-6BBC8A50900B}"/>
    <dgm:cxn modelId="{D669BC6F-DD55-6243-9C6F-F5EF286982BB}" type="presOf" srcId="{6C2A0BCA-1DDD-ED42-9CB0-5E4404D00E8F}" destId="{5EC87F35-2DC9-C145-AD99-08AA6219926A}" srcOrd="1" destOrd="0" presId="urn:microsoft.com/office/officeart/2005/8/layout/list1"/>
    <dgm:cxn modelId="{A9AC1CBF-6383-194F-B051-D18A761FB2BE}" type="presOf" srcId="{6998DBA1-7876-DF4F-9CAB-1D7D8D2CC589}" destId="{74536357-C688-004C-BD59-E0A0D74AE4F0}" srcOrd="1" destOrd="0" presId="urn:microsoft.com/office/officeart/2005/8/layout/list1"/>
    <dgm:cxn modelId="{BDD4A451-D4B4-1D4E-9916-13C1AC37C104}" type="presOf" srcId="{6B19D164-C952-2142-A369-E0833EE2664A}" destId="{9F3922D8-BD7B-454C-A677-C32B3A497C9E}" srcOrd="0" destOrd="1" presId="urn:microsoft.com/office/officeart/2005/8/layout/list1"/>
    <dgm:cxn modelId="{5AC59978-82D4-8C44-9771-7C96D0CC2B5F}" type="presOf" srcId="{286242A7-C0F5-D84B-8C84-2CA07868BBAC}" destId="{93450EEB-1C7D-9340-BFA3-A0AE86426D9B}" srcOrd="0" destOrd="0" presId="urn:microsoft.com/office/officeart/2005/8/layout/list1"/>
    <dgm:cxn modelId="{91C40F7C-1A28-1945-B0E9-5282262B681E}" type="presOf" srcId="{15140FDD-5320-D640-BAE8-637A78472E08}" destId="{78E06DB8-DF6C-3F47-8B7E-D8F5AF434342}" srcOrd="0" destOrd="0" presId="urn:microsoft.com/office/officeart/2005/8/layout/list1"/>
    <dgm:cxn modelId="{239EDD01-3D81-0340-B2BC-DF8399BB0FBB}" srcId="{286242A7-C0F5-D84B-8C84-2CA07868BBAC}" destId="{19F11521-800D-7449-9E18-F609F0F54DBE}" srcOrd="0" destOrd="0" parTransId="{3198DDCB-6CB5-0647-BC0B-E2CD5A0AC4B7}" sibTransId="{595725DB-94C8-5844-8297-16AB3CB457B4}"/>
    <dgm:cxn modelId="{383025DD-6FB1-754B-BE1E-8D80F78535A1}" type="presOf" srcId="{19F11521-800D-7449-9E18-F609F0F54DBE}" destId="{678CE51F-8DB0-6E48-BDB1-0C0F812AE531}" srcOrd="0" destOrd="0" presId="urn:microsoft.com/office/officeart/2005/8/layout/list1"/>
    <dgm:cxn modelId="{0444443D-35AA-1444-8724-C8BFE96B0A4E}" srcId="{9A193768-2FBB-9C4F-B450-B156ABF87F17}" destId="{286242A7-C0F5-D84B-8C84-2CA07868BBAC}" srcOrd="0" destOrd="0" parTransId="{604B611C-7A78-C342-B4A0-0AFA9E8746DB}" sibTransId="{EA4C60D9-EFE0-E44D-861B-E085039BECAA}"/>
    <dgm:cxn modelId="{485A3770-AB4D-3143-AF08-64A6A48A3F1C}" type="presOf" srcId="{901C4187-71B1-F74D-9AA7-9E34B1AFBCAA}" destId="{48C7D67A-877A-2E43-9218-A3217E0C100E}" srcOrd="0" destOrd="1" presId="urn:microsoft.com/office/officeart/2005/8/layout/list1"/>
    <dgm:cxn modelId="{67CAC771-B05D-7945-BB32-77F0F40CFA74}" type="presParOf" srcId="{439C0290-3911-D84C-9D00-3962A0BF98C0}" destId="{EFA7D837-D8EE-1D42-8BC3-A74AE0DCACB7}" srcOrd="0" destOrd="0" presId="urn:microsoft.com/office/officeart/2005/8/layout/list1"/>
    <dgm:cxn modelId="{92C4CE15-E35F-BE4E-9CF4-5DD51045A07D}" type="presParOf" srcId="{EFA7D837-D8EE-1D42-8BC3-A74AE0DCACB7}" destId="{93450EEB-1C7D-9340-BFA3-A0AE86426D9B}" srcOrd="0" destOrd="0" presId="urn:microsoft.com/office/officeart/2005/8/layout/list1"/>
    <dgm:cxn modelId="{C1FE1081-60A1-C44B-B4D6-48162B9766F8}" type="presParOf" srcId="{EFA7D837-D8EE-1D42-8BC3-A74AE0DCACB7}" destId="{37FFE982-D2E1-FB48-9CBC-FEED07BF4E84}" srcOrd="1" destOrd="0" presId="urn:microsoft.com/office/officeart/2005/8/layout/list1"/>
    <dgm:cxn modelId="{CFB946F2-C3D0-BF41-93C0-14C2C37EED3C}" type="presParOf" srcId="{439C0290-3911-D84C-9D00-3962A0BF98C0}" destId="{F45640EE-6B4D-1348-A191-842DB28C8BB7}" srcOrd="1" destOrd="0" presId="urn:microsoft.com/office/officeart/2005/8/layout/list1"/>
    <dgm:cxn modelId="{D36EFB42-5E40-554E-B367-4D4E87A98208}" type="presParOf" srcId="{439C0290-3911-D84C-9D00-3962A0BF98C0}" destId="{678CE51F-8DB0-6E48-BDB1-0C0F812AE531}" srcOrd="2" destOrd="0" presId="urn:microsoft.com/office/officeart/2005/8/layout/list1"/>
    <dgm:cxn modelId="{C12E9152-58C1-2C4D-9CD7-FFB31F84C432}" type="presParOf" srcId="{439C0290-3911-D84C-9D00-3962A0BF98C0}" destId="{A1C3E40E-0C03-CD44-AEF5-5534E98325CB}" srcOrd="3" destOrd="0" presId="urn:microsoft.com/office/officeart/2005/8/layout/list1"/>
    <dgm:cxn modelId="{F97C4C55-FC12-E747-9D28-055BDCDEC578}" type="presParOf" srcId="{439C0290-3911-D84C-9D00-3962A0BF98C0}" destId="{CA479618-CBB3-5B4A-B694-900B2465882B}" srcOrd="4" destOrd="0" presId="urn:microsoft.com/office/officeart/2005/8/layout/list1"/>
    <dgm:cxn modelId="{3390F03F-7F2C-2F42-A092-7F208CE4EA6E}" type="presParOf" srcId="{CA479618-CBB3-5B4A-B694-900B2465882B}" destId="{C777A3F9-F0A3-EC4A-822F-1748C982CCD2}" srcOrd="0" destOrd="0" presId="urn:microsoft.com/office/officeart/2005/8/layout/list1"/>
    <dgm:cxn modelId="{804C318B-EDA8-C749-ADC9-1E18E5A4F267}" type="presParOf" srcId="{CA479618-CBB3-5B4A-B694-900B2465882B}" destId="{F9934618-7640-4C44-B6D3-418149BD9673}" srcOrd="1" destOrd="0" presId="urn:microsoft.com/office/officeart/2005/8/layout/list1"/>
    <dgm:cxn modelId="{622BCFFC-B509-E447-938B-A01081A6331F}" type="presParOf" srcId="{439C0290-3911-D84C-9D00-3962A0BF98C0}" destId="{8A0EEF09-AD1B-4340-8724-EEE467B39125}" srcOrd="5" destOrd="0" presId="urn:microsoft.com/office/officeart/2005/8/layout/list1"/>
    <dgm:cxn modelId="{D7888C69-EBA3-8549-8580-B61F00FE324A}" type="presParOf" srcId="{439C0290-3911-D84C-9D00-3962A0BF98C0}" destId="{9F3922D8-BD7B-454C-A677-C32B3A497C9E}" srcOrd="6" destOrd="0" presId="urn:microsoft.com/office/officeart/2005/8/layout/list1"/>
    <dgm:cxn modelId="{FEEFACCE-9622-5846-BD87-BAB1F255F8BB}" type="presParOf" srcId="{439C0290-3911-D84C-9D00-3962A0BF98C0}" destId="{FC872FC9-63E4-634F-9FAB-8D616F0D9890}" srcOrd="7" destOrd="0" presId="urn:microsoft.com/office/officeart/2005/8/layout/list1"/>
    <dgm:cxn modelId="{10E5CAF1-BEB7-8640-BCA5-98048EBE6697}" type="presParOf" srcId="{439C0290-3911-D84C-9D00-3962A0BF98C0}" destId="{DF35F891-3E37-7F40-80E0-11103C4174CA}" srcOrd="8" destOrd="0" presId="urn:microsoft.com/office/officeart/2005/8/layout/list1"/>
    <dgm:cxn modelId="{05A826E5-777F-5543-AD27-1161B43B2A73}" type="presParOf" srcId="{DF35F891-3E37-7F40-80E0-11103C4174CA}" destId="{EC8D8A6D-802F-F841-9661-91A81D45E35E}" srcOrd="0" destOrd="0" presId="urn:microsoft.com/office/officeart/2005/8/layout/list1"/>
    <dgm:cxn modelId="{FEB8E8EE-B294-3D46-A9A0-463354183F2E}" type="presParOf" srcId="{DF35F891-3E37-7F40-80E0-11103C4174CA}" destId="{9C62EAFB-C99C-164F-B27F-EE3C84631318}" srcOrd="1" destOrd="0" presId="urn:microsoft.com/office/officeart/2005/8/layout/list1"/>
    <dgm:cxn modelId="{3C829D12-D6D4-6641-8352-A54675310C03}" type="presParOf" srcId="{439C0290-3911-D84C-9D00-3962A0BF98C0}" destId="{944764FD-D493-2140-AC0E-DACA9515D254}" srcOrd="9" destOrd="0" presId="urn:microsoft.com/office/officeart/2005/8/layout/list1"/>
    <dgm:cxn modelId="{D0A2F420-C503-AC45-9AA2-431D9A8D7661}" type="presParOf" srcId="{439C0290-3911-D84C-9D00-3962A0BF98C0}" destId="{59084CEE-08DA-894C-96FA-E36EE2322A57}" srcOrd="10" destOrd="0" presId="urn:microsoft.com/office/officeart/2005/8/layout/list1"/>
    <dgm:cxn modelId="{47E5AB9E-742F-D24F-BED1-8AAAA754D1F9}" type="presParOf" srcId="{439C0290-3911-D84C-9D00-3962A0BF98C0}" destId="{03BA60C9-5BDA-0B4C-ADDB-70CD0B3C37A9}" srcOrd="11" destOrd="0" presId="urn:microsoft.com/office/officeart/2005/8/layout/list1"/>
    <dgm:cxn modelId="{95DA756F-BB99-8B40-B095-9946551A9FC6}" type="presParOf" srcId="{439C0290-3911-D84C-9D00-3962A0BF98C0}" destId="{BDCA9446-47AD-F146-9D38-9629E8014C07}" srcOrd="12" destOrd="0" presId="urn:microsoft.com/office/officeart/2005/8/layout/list1"/>
    <dgm:cxn modelId="{CC84DE95-D9A8-C242-BD16-F5DC174CB43C}" type="presParOf" srcId="{BDCA9446-47AD-F146-9D38-9629E8014C07}" destId="{9CAFE86F-45BE-1747-8B59-675C0D886F6E}" srcOrd="0" destOrd="0" presId="urn:microsoft.com/office/officeart/2005/8/layout/list1"/>
    <dgm:cxn modelId="{D9ADF296-8BCC-C14F-BF9F-D8EF916156FE}" type="presParOf" srcId="{BDCA9446-47AD-F146-9D38-9629E8014C07}" destId="{5EC87F35-2DC9-C145-AD99-08AA6219926A}" srcOrd="1" destOrd="0" presId="urn:microsoft.com/office/officeart/2005/8/layout/list1"/>
    <dgm:cxn modelId="{BCE7104C-9EA8-5B42-8FE2-D56D4BE41B84}" type="presParOf" srcId="{439C0290-3911-D84C-9D00-3962A0BF98C0}" destId="{33FBABD5-AF01-F544-950B-F7BD55E5214F}" srcOrd="13" destOrd="0" presId="urn:microsoft.com/office/officeart/2005/8/layout/list1"/>
    <dgm:cxn modelId="{E2F8F096-2699-4F47-90E6-379805EA8874}" type="presParOf" srcId="{439C0290-3911-D84C-9D00-3962A0BF98C0}" destId="{48C7D67A-877A-2E43-9218-A3217E0C100E}" srcOrd="14" destOrd="0" presId="urn:microsoft.com/office/officeart/2005/8/layout/list1"/>
    <dgm:cxn modelId="{1A46BB52-EB15-7F41-B3EE-FEEF8D5EB580}" type="presParOf" srcId="{439C0290-3911-D84C-9D00-3962A0BF98C0}" destId="{5E179CD3-4BF4-524E-8605-2672B3618EB3}" srcOrd="15" destOrd="0" presId="urn:microsoft.com/office/officeart/2005/8/layout/list1"/>
    <dgm:cxn modelId="{EDEC720F-7565-E44B-9F21-D1ABC4CF4621}" type="presParOf" srcId="{439C0290-3911-D84C-9D00-3962A0BF98C0}" destId="{02246BBB-2A21-C644-88BC-67FF8444CCD2}" srcOrd="16" destOrd="0" presId="urn:microsoft.com/office/officeart/2005/8/layout/list1"/>
    <dgm:cxn modelId="{9D319CC6-1772-7D49-98F4-788BE71F6399}" type="presParOf" srcId="{02246BBB-2A21-C644-88BC-67FF8444CCD2}" destId="{5386522A-8ACE-6146-81D1-94AAA02C6433}" srcOrd="0" destOrd="0" presId="urn:microsoft.com/office/officeart/2005/8/layout/list1"/>
    <dgm:cxn modelId="{808775AE-506B-1C47-933A-C25B2A3DC5D4}" type="presParOf" srcId="{02246BBB-2A21-C644-88BC-67FF8444CCD2}" destId="{74536357-C688-004C-BD59-E0A0D74AE4F0}" srcOrd="1" destOrd="0" presId="urn:microsoft.com/office/officeart/2005/8/layout/list1"/>
    <dgm:cxn modelId="{F7E796F6-D345-4F4C-A959-A4FC209C3FFF}" type="presParOf" srcId="{439C0290-3911-D84C-9D00-3962A0BF98C0}" destId="{3A3AC457-F272-CA44-9EA7-A2EABDC4A9CC}" srcOrd="17" destOrd="0" presId="urn:microsoft.com/office/officeart/2005/8/layout/list1"/>
    <dgm:cxn modelId="{F6641D8E-4DAF-1144-93A2-375311307B20}" type="presParOf" srcId="{439C0290-3911-D84C-9D00-3962A0BF98C0}" destId="{78E06DB8-DF6C-3F47-8B7E-D8F5AF43434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728712-2E2A-D048-AB77-1B98CC999689}" type="doc">
      <dgm:prSet loTypeId="urn:microsoft.com/office/officeart/2005/8/layout/process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D149FED-A10B-2C4B-93E8-2D5227643B1C}">
      <dgm:prSet phldrT="[文本]" custT="1"/>
      <dgm:spPr/>
      <dgm:t>
        <a:bodyPr/>
        <a:lstStyle/>
        <a:p>
          <a:r>
            <a:rPr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搜索引擎</a:t>
          </a:r>
        </a:p>
      </dgm:t>
    </dgm:pt>
    <dgm:pt modelId="{B3BDF04B-FB8A-8F49-826C-43354A5066A8}" type="parTrans" cxnId="{6B0274A4-B6C2-BA4C-AAFD-2CB3B3E6569F}">
      <dgm:prSet/>
      <dgm:spPr/>
      <dgm:t>
        <a:bodyPr/>
        <a:lstStyle/>
        <a:p>
          <a:endParaRPr lang="zh-CN" altLang="en-US"/>
        </a:p>
      </dgm:t>
    </dgm:pt>
    <dgm:pt modelId="{35E4421E-948A-8447-9FCB-F284D8F63C9B}" type="sibTrans" cxnId="{6B0274A4-B6C2-BA4C-AAFD-2CB3B3E6569F}">
      <dgm:prSet/>
      <dgm:spPr/>
      <dgm:t>
        <a:bodyPr/>
        <a:lstStyle/>
        <a:p>
          <a:endParaRPr lang="zh-CN" altLang="en-US"/>
        </a:p>
      </dgm:t>
    </dgm:pt>
    <dgm:pt modelId="{E0FE5F66-B9B5-AE4E-97BF-6FC95C5130F2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例：百度（</a:t>
          </a:r>
          <a:r>
            <a:rPr lang="zh-CN" altLang="en-US" sz="1400" b="0" i="0" u="none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首先察看</a:t>
          </a:r>
          <a:r>
            <a:rPr lang="zh-CN" altLang="en-US" sz="1400" b="1" i="0" u="none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搜索引擎的</a:t>
          </a:r>
          <a:r>
            <a:rPr lang="zh-CN" altLang="en-US" sz="1400" b="1" i="0" u="none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帮助文件</a:t>
          </a:r>
          <a:r>
            <a:rPr lang="zh-CN" altLang="en-US" sz="1400" b="0" i="0" u="none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、检索设置</a:t>
          </a:r>
          <a:r>
            <a:rPr lang="zh-CN" altLang="en-US" sz="14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）</a:t>
          </a:r>
        </a:p>
      </dgm:t>
    </dgm:pt>
    <dgm:pt modelId="{DDB40D70-E215-DB47-A7DA-5AF3EC8CC607}" type="parTrans" cxnId="{C468895A-4F18-1042-8401-61C99FFA36A5}">
      <dgm:prSet/>
      <dgm:spPr/>
      <dgm:t>
        <a:bodyPr/>
        <a:lstStyle/>
        <a:p>
          <a:endParaRPr lang="zh-CN" altLang="en-US"/>
        </a:p>
      </dgm:t>
    </dgm:pt>
    <dgm:pt modelId="{56ADE240-10A4-5043-ABEE-86DF7E8FACEB}" type="sibTrans" cxnId="{C468895A-4F18-1042-8401-61C99FFA36A5}">
      <dgm:prSet/>
      <dgm:spPr/>
      <dgm:t>
        <a:bodyPr/>
        <a:lstStyle/>
        <a:p>
          <a:endParaRPr lang="zh-CN" altLang="en-US"/>
        </a:p>
      </dgm:t>
    </dgm:pt>
    <dgm:pt modelId="{CAFBD8F5-DA42-6345-9AB5-1D432D7EE650}">
      <dgm:prSet phldrT="[文本]" custT="1"/>
      <dgm:spPr/>
      <dgm:t>
        <a:bodyPr/>
        <a:lstStyle/>
        <a:p>
          <a:r>
            <a:rPr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检索目标信息</a:t>
          </a:r>
        </a:p>
      </dgm:t>
    </dgm:pt>
    <dgm:pt modelId="{D452D3B8-65F1-6247-8ED7-FBFC5F16A1A8}" type="parTrans" cxnId="{8CA42721-98AA-A64A-B47D-5DC8CDA220D9}">
      <dgm:prSet/>
      <dgm:spPr/>
      <dgm:t>
        <a:bodyPr/>
        <a:lstStyle/>
        <a:p>
          <a:endParaRPr lang="zh-CN" altLang="en-US"/>
        </a:p>
      </dgm:t>
    </dgm:pt>
    <dgm:pt modelId="{D4FB87B7-3154-D948-A990-66AAEC083BDF}" type="sibTrans" cxnId="{8CA42721-98AA-A64A-B47D-5DC8CDA220D9}">
      <dgm:prSet/>
      <dgm:spPr/>
      <dgm:t>
        <a:bodyPr/>
        <a:lstStyle/>
        <a:p>
          <a:endParaRPr lang="zh-CN" altLang="en-US"/>
        </a:p>
      </dgm:t>
    </dgm:pt>
    <dgm:pt modelId="{6C54A4A5-86A4-A741-B666-A944CCF6F3B8}">
      <dgm:prSet phldrT="[文本]" custT="1"/>
      <dgm:spPr/>
      <dgm:t>
        <a:bodyPr/>
        <a:lstStyle/>
        <a:p>
          <a:r>
            <a:rPr lang="zh-CN" altLang="en-US" sz="1400" b="1" i="0" u="none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简单信息搜索</a:t>
          </a:r>
          <a:r>
            <a:rPr lang="zh-CN" altLang="en-US" sz="1400" b="0" i="0" u="none" dirty="0" smtClean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：可采用</a:t>
          </a:r>
          <a:r>
            <a:rPr lang="zh-CN" altLang="en-US" sz="1400" b="1" i="0" u="none" dirty="0" smtClean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一框式检索</a:t>
          </a:r>
          <a:r>
            <a:rPr lang="zh-CN" altLang="en-US" sz="1400" b="0" i="0" u="none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目标信息</a:t>
          </a:r>
          <a:endParaRPr lang="zh-CN" altLang="en-US" sz="1400" dirty="0">
            <a:solidFill>
              <a:schemeClr val="tx2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C47D749-B8C9-B04D-99DC-27B2B033FE0E}" type="parTrans" cxnId="{AC71EA66-00A4-8C4C-B0E2-5F81879F4955}">
      <dgm:prSet/>
      <dgm:spPr/>
      <dgm:t>
        <a:bodyPr/>
        <a:lstStyle/>
        <a:p>
          <a:endParaRPr lang="zh-CN" altLang="en-US"/>
        </a:p>
      </dgm:t>
    </dgm:pt>
    <dgm:pt modelId="{D045FDBE-2C71-0E48-A84F-EB2DDE3043AE}" type="sibTrans" cxnId="{AC71EA66-00A4-8C4C-B0E2-5F81879F4955}">
      <dgm:prSet/>
      <dgm:spPr/>
      <dgm:t>
        <a:bodyPr/>
        <a:lstStyle/>
        <a:p>
          <a:endParaRPr lang="zh-CN" altLang="en-US"/>
        </a:p>
      </dgm:t>
    </dgm:pt>
    <dgm:pt modelId="{A50E72A4-D92C-D34C-B265-121A7AE0183D}">
      <dgm:prSet phldrT="[文本]" custT="1"/>
      <dgm:spPr/>
      <dgm:t>
        <a:bodyPr/>
        <a:lstStyle/>
        <a:p>
          <a:r>
            <a:rPr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访问目标资源</a:t>
          </a:r>
        </a:p>
      </dgm:t>
    </dgm:pt>
    <dgm:pt modelId="{11EDBA43-7618-A344-8031-8B0BB05D6C47}" type="parTrans" cxnId="{CE72DF2D-D95C-FF4D-A615-EDC95CB1F564}">
      <dgm:prSet/>
      <dgm:spPr/>
      <dgm:t>
        <a:bodyPr/>
        <a:lstStyle/>
        <a:p>
          <a:endParaRPr lang="zh-CN" altLang="en-US"/>
        </a:p>
      </dgm:t>
    </dgm:pt>
    <dgm:pt modelId="{CD920EEB-9C6D-1447-A5BF-9AE0F5D54D76}" type="sibTrans" cxnId="{CE72DF2D-D95C-FF4D-A615-EDC95CB1F564}">
      <dgm:prSet/>
      <dgm:spPr/>
      <dgm:t>
        <a:bodyPr/>
        <a:lstStyle/>
        <a:p>
          <a:endParaRPr lang="zh-CN" altLang="en-US"/>
        </a:p>
      </dgm:t>
    </dgm:pt>
    <dgm:pt modelId="{DA508B09-8109-0544-AFE8-89425E3DA120}">
      <dgm:prSet phldrT="[文本]" custT="1"/>
      <dgm:spPr/>
      <dgm:t>
        <a:bodyPr/>
        <a:lstStyle/>
        <a:p>
          <a:r>
            <a:rPr lang="zh-CN" altLang="en-US" sz="14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根据检索结果，评价、</a:t>
          </a:r>
          <a:r>
            <a:rPr lang="zh-CN" altLang="en-US" sz="1400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调整检索策略</a:t>
          </a:r>
          <a:endParaRPr lang="zh-CN" altLang="en-US" sz="1400" dirty="0">
            <a:solidFill>
              <a:schemeClr val="tx2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F7A41B2A-9461-6540-8FBE-01627A31A05B}" type="parTrans" cxnId="{E1C4A63A-F9F1-DA49-81EF-FB7EC8B4B0B0}">
      <dgm:prSet/>
      <dgm:spPr/>
      <dgm:t>
        <a:bodyPr/>
        <a:lstStyle/>
        <a:p>
          <a:endParaRPr lang="zh-CN" altLang="en-US"/>
        </a:p>
      </dgm:t>
    </dgm:pt>
    <dgm:pt modelId="{2317B25F-0C40-D546-9CBA-E7F3E7234D7D}" type="sibTrans" cxnId="{E1C4A63A-F9F1-DA49-81EF-FB7EC8B4B0B0}">
      <dgm:prSet/>
      <dgm:spPr/>
      <dgm:t>
        <a:bodyPr/>
        <a:lstStyle/>
        <a:p>
          <a:endParaRPr lang="zh-CN" altLang="en-US"/>
        </a:p>
      </dgm:t>
    </dgm:pt>
    <dgm:pt modelId="{76D2A312-E5FD-E74F-AA97-93E80C21DAC4}">
      <dgm:prSet phldrT="[文本]" custT="1"/>
      <dgm:spPr/>
      <dgm:t>
        <a:bodyPr/>
        <a:lstStyle/>
        <a:p>
          <a:r>
            <a:rPr lang="zh-CN" altLang="en-US" sz="1400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复杂信息搜索</a:t>
          </a:r>
          <a:r>
            <a:rPr lang="zh-CN" altLang="en-US" sz="14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：</a:t>
          </a:r>
          <a:r>
            <a:rPr lang="zh-CN" altLang="en-US" sz="1400" b="0" i="0" u="none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选择搜索引擎的</a:t>
          </a:r>
          <a:r>
            <a:rPr lang="zh-CN" altLang="en-US" sz="1400" b="1" i="0" u="none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高级搜索功能</a:t>
          </a:r>
          <a:r>
            <a:rPr lang="zh-CN" altLang="en-US" sz="1400" b="0" i="0" u="none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，匹配</a:t>
          </a:r>
          <a:r>
            <a:rPr lang="zh-CN" altLang="en-US" sz="14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输入完整、合理的检索内容</a:t>
          </a:r>
        </a:p>
      </dgm:t>
    </dgm:pt>
    <dgm:pt modelId="{B888AD5B-AC96-724B-B2E1-0F3593310D1C}" type="parTrans" cxnId="{245CA8EB-0440-3141-85AD-E904903DB3C6}">
      <dgm:prSet/>
      <dgm:spPr/>
      <dgm:t>
        <a:bodyPr/>
        <a:lstStyle/>
        <a:p>
          <a:endParaRPr lang="zh-CN" altLang="en-US"/>
        </a:p>
      </dgm:t>
    </dgm:pt>
    <dgm:pt modelId="{371BF09D-4638-9248-87B3-DD3EF06F3DE9}" type="sibTrans" cxnId="{245CA8EB-0440-3141-85AD-E904903DB3C6}">
      <dgm:prSet/>
      <dgm:spPr/>
      <dgm:t>
        <a:bodyPr/>
        <a:lstStyle/>
        <a:p>
          <a:endParaRPr lang="zh-CN" altLang="en-US"/>
        </a:p>
      </dgm:t>
    </dgm:pt>
    <dgm:pt modelId="{DB134E53-0FAE-C54F-BBCE-60DBA7BE93A2}" type="pres">
      <dgm:prSet presAssocID="{57728712-2E2A-D048-AB77-1B98CC9996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C477A8B-37C0-B244-9D9B-8780FD032F9B}" type="pres">
      <dgm:prSet presAssocID="{1D149FED-A10B-2C4B-93E8-2D5227643B1C}" presName="composite" presStyleCnt="0"/>
      <dgm:spPr/>
    </dgm:pt>
    <dgm:pt modelId="{0AC4E6E8-9781-8C41-956F-E084A91397D7}" type="pres">
      <dgm:prSet presAssocID="{1D149FED-A10B-2C4B-93E8-2D5227643B1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2B9CD9-0CD5-594C-8A14-7D00987BA95E}" type="pres">
      <dgm:prSet presAssocID="{1D149FED-A10B-2C4B-93E8-2D5227643B1C}" presName="parSh" presStyleLbl="node1" presStyleIdx="0" presStyleCnt="3"/>
      <dgm:spPr/>
      <dgm:t>
        <a:bodyPr/>
        <a:lstStyle/>
        <a:p>
          <a:endParaRPr lang="zh-CN" altLang="en-US"/>
        </a:p>
      </dgm:t>
    </dgm:pt>
    <dgm:pt modelId="{F113E963-3620-5541-BEAC-F408937A1B76}" type="pres">
      <dgm:prSet presAssocID="{1D149FED-A10B-2C4B-93E8-2D5227643B1C}" presName="desTx" presStyleLbl="fgAcc1" presStyleIdx="0" presStyleCnt="3" custScaleX="1642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C95204-3A16-9144-BD5B-CD524617F4B9}" type="pres">
      <dgm:prSet presAssocID="{35E4421E-948A-8447-9FCB-F284D8F63C9B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2A1504C9-6CFE-AE49-89DE-7FF86F72AE45}" type="pres">
      <dgm:prSet presAssocID="{35E4421E-948A-8447-9FCB-F284D8F63C9B}" presName="connTx" presStyleLbl="sibTrans2D1" presStyleIdx="0" presStyleCnt="2"/>
      <dgm:spPr/>
      <dgm:t>
        <a:bodyPr/>
        <a:lstStyle/>
        <a:p>
          <a:endParaRPr lang="zh-CN" altLang="en-US"/>
        </a:p>
      </dgm:t>
    </dgm:pt>
    <dgm:pt modelId="{55CB112D-79A8-124A-BA6C-34D1B4F362FA}" type="pres">
      <dgm:prSet presAssocID="{CAFBD8F5-DA42-6345-9AB5-1D432D7EE650}" presName="composite" presStyleCnt="0"/>
      <dgm:spPr/>
    </dgm:pt>
    <dgm:pt modelId="{81DAAEFA-2BC9-8643-8422-7D8D9AEF0751}" type="pres">
      <dgm:prSet presAssocID="{CAFBD8F5-DA42-6345-9AB5-1D432D7EE65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926E758-2C12-FC4B-BB2B-8623746F59CF}" type="pres">
      <dgm:prSet presAssocID="{CAFBD8F5-DA42-6345-9AB5-1D432D7EE650}" presName="parSh" presStyleLbl="node1" presStyleIdx="1" presStyleCnt="3"/>
      <dgm:spPr/>
      <dgm:t>
        <a:bodyPr/>
        <a:lstStyle/>
        <a:p>
          <a:endParaRPr lang="zh-CN" altLang="en-US"/>
        </a:p>
      </dgm:t>
    </dgm:pt>
    <dgm:pt modelId="{10407C54-7E94-0841-843D-1720948BCABF}" type="pres">
      <dgm:prSet presAssocID="{CAFBD8F5-DA42-6345-9AB5-1D432D7EE650}" presName="desTx" presStyleLbl="fgAcc1" presStyleIdx="1" presStyleCnt="3" custScaleX="16647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59E3E1-989F-8F44-96F6-F579CE709EFC}" type="pres">
      <dgm:prSet presAssocID="{D4FB87B7-3154-D948-A990-66AAEC083BDF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0B7204C9-D996-7942-9504-32C4E0884EF4}" type="pres">
      <dgm:prSet presAssocID="{D4FB87B7-3154-D948-A990-66AAEC083BDF}" presName="connTx" presStyleLbl="sibTrans2D1" presStyleIdx="1" presStyleCnt="2"/>
      <dgm:spPr/>
      <dgm:t>
        <a:bodyPr/>
        <a:lstStyle/>
        <a:p>
          <a:endParaRPr lang="zh-CN" altLang="en-US"/>
        </a:p>
      </dgm:t>
    </dgm:pt>
    <dgm:pt modelId="{154758A1-A8D7-9140-ABF7-637D1E762AA8}" type="pres">
      <dgm:prSet presAssocID="{A50E72A4-D92C-D34C-B265-121A7AE0183D}" presName="composite" presStyleCnt="0"/>
      <dgm:spPr/>
    </dgm:pt>
    <dgm:pt modelId="{7321146A-51DC-4847-AB7F-EC4CE5654892}" type="pres">
      <dgm:prSet presAssocID="{A50E72A4-D92C-D34C-B265-121A7AE0183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90C5C9-C990-5C4E-933A-73F6512905C1}" type="pres">
      <dgm:prSet presAssocID="{A50E72A4-D92C-D34C-B265-121A7AE0183D}" presName="parSh" presStyleLbl="node1" presStyleIdx="2" presStyleCnt="3"/>
      <dgm:spPr/>
      <dgm:t>
        <a:bodyPr/>
        <a:lstStyle/>
        <a:p>
          <a:endParaRPr lang="zh-CN" altLang="en-US"/>
        </a:p>
      </dgm:t>
    </dgm:pt>
    <dgm:pt modelId="{8CC2D564-101B-584D-BEB6-86B6A2A8E168}" type="pres">
      <dgm:prSet presAssocID="{A50E72A4-D92C-D34C-B265-121A7AE0183D}" presName="desTx" presStyleLbl="fgAcc1" presStyleIdx="2" presStyleCnt="3" custScaleX="16322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C71EA66-00A4-8C4C-B0E2-5F81879F4955}" srcId="{CAFBD8F5-DA42-6345-9AB5-1D432D7EE650}" destId="{6C54A4A5-86A4-A741-B666-A944CCF6F3B8}" srcOrd="0" destOrd="0" parTransId="{8C47D749-B8C9-B04D-99DC-27B2B033FE0E}" sibTransId="{D045FDBE-2C71-0E48-A84F-EB2DDE3043AE}"/>
    <dgm:cxn modelId="{E1C4A63A-F9F1-DA49-81EF-FB7EC8B4B0B0}" srcId="{A50E72A4-D92C-D34C-B265-121A7AE0183D}" destId="{DA508B09-8109-0544-AFE8-89425E3DA120}" srcOrd="0" destOrd="0" parTransId="{F7A41B2A-9461-6540-8FBE-01627A31A05B}" sibTransId="{2317B25F-0C40-D546-9CBA-E7F3E7234D7D}"/>
    <dgm:cxn modelId="{6B1AA303-EEB0-4CD9-BBCA-FC4191CE40E7}" type="presOf" srcId="{A50E72A4-D92C-D34C-B265-121A7AE0183D}" destId="{7321146A-51DC-4847-AB7F-EC4CE5654892}" srcOrd="0" destOrd="0" presId="urn:microsoft.com/office/officeart/2005/8/layout/process3"/>
    <dgm:cxn modelId="{C0C081A7-B1A2-4E19-85A7-B0E8DFC66E4A}" type="presOf" srcId="{6C54A4A5-86A4-A741-B666-A944CCF6F3B8}" destId="{10407C54-7E94-0841-843D-1720948BCABF}" srcOrd="0" destOrd="0" presId="urn:microsoft.com/office/officeart/2005/8/layout/process3"/>
    <dgm:cxn modelId="{C80AB348-49DC-478A-8428-713BE16315D8}" type="presOf" srcId="{76D2A312-E5FD-E74F-AA97-93E80C21DAC4}" destId="{10407C54-7E94-0841-843D-1720948BCABF}" srcOrd="0" destOrd="1" presId="urn:microsoft.com/office/officeart/2005/8/layout/process3"/>
    <dgm:cxn modelId="{A9973279-7F55-4D64-BC3B-8C843B66E769}" type="presOf" srcId="{35E4421E-948A-8447-9FCB-F284D8F63C9B}" destId="{56C95204-3A16-9144-BD5B-CD524617F4B9}" srcOrd="0" destOrd="0" presId="urn:microsoft.com/office/officeart/2005/8/layout/process3"/>
    <dgm:cxn modelId="{0D00283C-D4C8-407F-A7A1-0A868A86D0A1}" type="presOf" srcId="{35E4421E-948A-8447-9FCB-F284D8F63C9B}" destId="{2A1504C9-6CFE-AE49-89DE-7FF86F72AE45}" srcOrd="1" destOrd="0" presId="urn:microsoft.com/office/officeart/2005/8/layout/process3"/>
    <dgm:cxn modelId="{8CA42721-98AA-A64A-B47D-5DC8CDA220D9}" srcId="{57728712-2E2A-D048-AB77-1B98CC999689}" destId="{CAFBD8F5-DA42-6345-9AB5-1D432D7EE650}" srcOrd="1" destOrd="0" parTransId="{D452D3B8-65F1-6247-8ED7-FBFC5F16A1A8}" sibTransId="{D4FB87B7-3154-D948-A990-66AAEC083BDF}"/>
    <dgm:cxn modelId="{7F485FC4-C5DF-4A06-B229-FD5707832BC3}" type="presOf" srcId="{D4FB87B7-3154-D948-A990-66AAEC083BDF}" destId="{8E59E3E1-989F-8F44-96F6-F579CE709EFC}" srcOrd="0" destOrd="0" presId="urn:microsoft.com/office/officeart/2005/8/layout/process3"/>
    <dgm:cxn modelId="{00FD5C56-7FF1-4FD4-AFA9-52A9715B5174}" type="presOf" srcId="{DA508B09-8109-0544-AFE8-89425E3DA120}" destId="{8CC2D564-101B-584D-BEB6-86B6A2A8E168}" srcOrd="0" destOrd="0" presId="urn:microsoft.com/office/officeart/2005/8/layout/process3"/>
    <dgm:cxn modelId="{BB931EA8-5989-4491-B0C7-981B7E9460CC}" type="presOf" srcId="{A50E72A4-D92C-D34C-B265-121A7AE0183D}" destId="{A490C5C9-C990-5C4E-933A-73F6512905C1}" srcOrd="1" destOrd="0" presId="urn:microsoft.com/office/officeart/2005/8/layout/process3"/>
    <dgm:cxn modelId="{B55FC18E-ABB5-490E-96D9-DB2062B6FD68}" type="presOf" srcId="{CAFBD8F5-DA42-6345-9AB5-1D432D7EE650}" destId="{81DAAEFA-2BC9-8643-8422-7D8D9AEF0751}" srcOrd="0" destOrd="0" presId="urn:microsoft.com/office/officeart/2005/8/layout/process3"/>
    <dgm:cxn modelId="{245CA8EB-0440-3141-85AD-E904903DB3C6}" srcId="{CAFBD8F5-DA42-6345-9AB5-1D432D7EE650}" destId="{76D2A312-E5FD-E74F-AA97-93E80C21DAC4}" srcOrd="1" destOrd="0" parTransId="{B888AD5B-AC96-724B-B2E1-0F3593310D1C}" sibTransId="{371BF09D-4638-9248-87B3-DD3EF06F3DE9}"/>
    <dgm:cxn modelId="{5FD46CC6-606A-4455-A40E-AB7B55FFF9F7}" type="presOf" srcId="{1D149FED-A10B-2C4B-93E8-2D5227643B1C}" destId="{712B9CD9-0CD5-594C-8A14-7D00987BA95E}" srcOrd="1" destOrd="0" presId="urn:microsoft.com/office/officeart/2005/8/layout/process3"/>
    <dgm:cxn modelId="{6B0274A4-B6C2-BA4C-AAFD-2CB3B3E6569F}" srcId="{57728712-2E2A-D048-AB77-1B98CC999689}" destId="{1D149FED-A10B-2C4B-93E8-2D5227643B1C}" srcOrd="0" destOrd="0" parTransId="{B3BDF04B-FB8A-8F49-826C-43354A5066A8}" sibTransId="{35E4421E-948A-8447-9FCB-F284D8F63C9B}"/>
    <dgm:cxn modelId="{FE702FCD-7AEA-43C4-B756-88B687D610AC}" type="presOf" srcId="{E0FE5F66-B9B5-AE4E-97BF-6FC95C5130F2}" destId="{F113E963-3620-5541-BEAC-F408937A1B76}" srcOrd="0" destOrd="0" presId="urn:microsoft.com/office/officeart/2005/8/layout/process3"/>
    <dgm:cxn modelId="{54131FD9-5CEE-453A-8358-CC026A7A1992}" type="presOf" srcId="{57728712-2E2A-D048-AB77-1B98CC999689}" destId="{DB134E53-0FAE-C54F-BBCE-60DBA7BE93A2}" srcOrd="0" destOrd="0" presId="urn:microsoft.com/office/officeart/2005/8/layout/process3"/>
    <dgm:cxn modelId="{1CEF02FB-C8C2-4F9E-863F-4636D1761571}" type="presOf" srcId="{1D149FED-A10B-2C4B-93E8-2D5227643B1C}" destId="{0AC4E6E8-9781-8C41-956F-E084A91397D7}" srcOrd="0" destOrd="0" presId="urn:microsoft.com/office/officeart/2005/8/layout/process3"/>
    <dgm:cxn modelId="{B8A92E18-32AF-4DF0-A36F-6A0A598155EE}" type="presOf" srcId="{CAFBD8F5-DA42-6345-9AB5-1D432D7EE650}" destId="{2926E758-2C12-FC4B-BB2B-8623746F59CF}" srcOrd="1" destOrd="0" presId="urn:microsoft.com/office/officeart/2005/8/layout/process3"/>
    <dgm:cxn modelId="{C468895A-4F18-1042-8401-61C99FFA36A5}" srcId="{1D149FED-A10B-2C4B-93E8-2D5227643B1C}" destId="{E0FE5F66-B9B5-AE4E-97BF-6FC95C5130F2}" srcOrd="0" destOrd="0" parTransId="{DDB40D70-E215-DB47-A7DA-5AF3EC8CC607}" sibTransId="{56ADE240-10A4-5043-ABEE-86DF7E8FACEB}"/>
    <dgm:cxn modelId="{CE72DF2D-D95C-FF4D-A615-EDC95CB1F564}" srcId="{57728712-2E2A-D048-AB77-1B98CC999689}" destId="{A50E72A4-D92C-D34C-B265-121A7AE0183D}" srcOrd="2" destOrd="0" parTransId="{11EDBA43-7618-A344-8031-8B0BB05D6C47}" sibTransId="{CD920EEB-9C6D-1447-A5BF-9AE0F5D54D76}"/>
    <dgm:cxn modelId="{3DB9F1B9-6EA3-441B-BB38-C3C9DDCA6B6A}" type="presOf" srcId="{D4FB87B7-3154-D948-A990-66AAEC083BDF}" destId="{0B7204C9-D996-7942-9504-32C4E0884EF4}" srcOrd="1" destOrd="0" presId="urn:microsoft.com/office/officeart/2005/8/layout/process3"/>
    <dgm:cxn modelId="{DA093917-14B6-4F29-A5C7-01E3B73044E9}" type="presParOf" srcId="{DB134E53-0FAE-C54F-BBCE-60DBA7BE93A2}" destId="{3C477A8B-37C0-B244-9D9B-8780FD032F9B}" srcOrd="0" destOrd="0" presId="urn:microsoft.com/office/officeart/2005/8/layout/process3"/>
    <dgm:cxn modelId="{3A6BA42E-5AA7-4C0E-8384-F773AD95795E}" type="presParOf" srcId="{3C477A8B-37C0-B244-9D9B-8780FD032F9B}" destId="{0AC4E6E8-9781-8C41-956F-E084A91397D7}" srcOrd="0" destOrd="0" presId="urn:microsoft.com/office/officeart/2005/8/layout/process3"/>
    <dgm:cxn modelId="{F5674352-DBCE-400D-A95D-3D4731CDFF47}" type="presParOf" srcId="{3C477A8B-37C0-B244-9D9B-8780FD032F9B}" destId="{712B9CD9-0CD5-594C-8A14-7D00987BA95E}" srcOrd="1" destOrd="0" presId="urn:microsoft.com/office/officeart/2005/8/layout/process3"/>
    <dgm:cxn modelId="{E12F9404-4B26-4797-A3FD-F60C85A833E8}" type="presParOf" srcId="{3C477A8B-37C0-B244-9D9B-8780FD032F9B}" destId="{F113E963-3620-5541-BEAC-F408937A1B76}" srcOrd="2" destOrd="0" presId="urn:microsoft.com/office/officeart/2005/8/layout/process3"/>
    <dgm:cxn modelId="{FE980E1D-D16A-4F95-A3A2-10A5771DD786}" type="presParOf" srcId="{DB134E53-0FAE-C54F-BBCE-60DBA7BE93A2}" destId="{56C95204-3A16-9144-BD5B-CD524617F4B9}" srcOrd="1" destOrd="0" presId="urn:microsoft.com/office/officeart/2005/8/layout/process3"/>
    <dgm:cxn modelId="{D06FCC75-1C27-4966-B4CF-478A4570473C}" type="presParOf" srcId="{56C95204-3A16-9144-BD5B-CD524617F4B9}" destId="{2A1504C9-6CFE-AE49-89DE-7FF86F72AE45}" srcOrd="0" destOrd="0" presId="urn:microsoft.com/office/officeart/2005/8/layout/process3"/>
    <dgm:cxn modelId="{5E8032F2-D787-4171-9870-B3A8C40B950A}" type="presParOf" srcId="{DB134E53-0FAE-C54F-BBCE-60DBA7BE93A2}" destId="{55CB112D-79A8-124A-BA6C-34D1B4F362FA}" srcOrd="2" destOrd="0" presId="urn:microsoft.com/office/officeart/2005/8/layout/process3"/>
    <dgm:cxn modelId="{8C3702CC-C628-4137-AA03-7468EC689962}" type="presParOf" srcId="{55CB112D-79A8-124A-BA6C-34D1B4F362FA}" destId="{81DAAEFA-2BC9-8643-8422-7D8D9AEF0751}" srcOrd="0" destOrd="0" presId="urn:microsoft.com/office/officeart/2005/8/layout/process3"/>
    <dgm:cxn modelId="{8B7BD847-02EE-4EBF-839A-DD9BFB499EB7}" type="presParOf" srcId="{55CB112D-79A8-124A-BA6C-34D1B4F362FA}" destId="{2926E758-2C12-FC4B-BB2B-8623746F59CF}" srcOrd="1" destOrd="0" presId="urn:microsoft.com/office/officeart/2005/8/layout/process3"/>
    <dgm:cxn modelId="{1BD6059E-CEA8-4785-AAF2-666E919F279C}" type="presParOf" srcId="{55CB112D-79A8-124A-BA6C-34D1B4F362FA}" destId="{10407C54-7E94-0841-843D-1720948BCABF}" srcOrd="2" destOrd="0" presId="urn:microsoft.com/office/officeart/2005/8/layout/process3"/>
    <dgm:cxn modelId="{57DC4BD8-1B1E-4481-AE05-D6E4D4A096C9}" type="presParOf" srcId="{DB134E53-0FAE-C54F-BBCE-60DBA7BE93A2}" destId="{8E59E3E1-989F-8F44-96F6-F579CE709EFC}" srcOrd="3" destOrd="0" presId="urn:microsoft.com/office/officeart/2005/8/layout/process3"/>
    <dgm:cxn modelId="{57E91D49-C885-49A3-8009-BB2A2B6264B5}" type="presParOf" srcId="{8E59E3E1-989F-8F44-96F6-F579CE709EFC}" destId="{0B7204C9-D996-7942-9504-32C4E0884EF4}" srcOrd="0" destOrd="0" presId="urn:microsoft.com/office/officeart/2005/8/layout/process3"/>
    <dgm:cxn modelId="{E4DB6142-51B4-416B-A2B1-C41A39EB3D41}" type="presParOf" srcId="{DB134E53-0FAE-C54F-BBCE-60DBA7BE93A2}" destId="{154758A1-A8D7-9140-ABF7-637D1E762AA8}" srcOrd="4" destOrd="0" presId="urn:microsoft.com/office/officeart/2005/8/layout/process3"/>
    <dgm:cxn modelId="{0395BF3C-3AB6-4DFF-B34A-5F8599C64929}" type="presParOf" srcId="{154758A1-A8D7-9140-ABF7-637D1E762AA8}" destId="{7321146A-51DC-4847-AB7F-EC4CE5654892}" srcOrd="0" destOrd="0" presId="urn:microsoft.com/office/officeart/2005/8/layout/process3"/>
    <dgm:cxn modelId="{77F308DD-4CA4-4455-B40B-2EF711191E6E}" type="presParOf" srcId="{154758A1-A8D7-9140-ABF7-637D1E762AA8}" destId="{A490C5C9-C990-5C4E-933A-73F6512905C1}" srcOrd="1" destOrd="0" presId="urn:microsoft.com/office/officeart/2005/8/layout/process3"/>
    <dgm:cxn modelId="{ECA5DFEC-CFA2-47E1-AA41-ABCA3DA50B1F}" type="presParOf" srcId="{154758A1-A8D7-9140-ABF7-637D1E762AA8}" destId="{8CC2D564-101B-584D-BEB6-86B6A2A8E16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193768-2FBB-9C4F-B450-B156ABF87F17}" type="doc">
      <dgm:prSet loTypeId="urn:microsoft.com/office/officeart/2005/8/layout/list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86242A7-C0F5-D84B-8C84-2CA07868BBAC}">
      <dgm:prSet phldrT="[文本]" custT="1"/>
      <dgm:spPr/>
      <dgm:t>
        <a:bodyPr/>
        <a:lstStyle/>
        <a:p>
          <a:r>
            <a:rPr lang="zh-CN" altLang="en-US" sz="16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国内外图书馆</a:t>
          </a:r>
          <a:r>
            <a:rPr lang="en-US" altLang="zh-CN" sz="16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OPAC</a:t>
          </a:r>
          <a:r>
            <a:rPr lang="zh-CN" altLang="en-US" sz="16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书目资源</a:t>
          </a:r>
          <a:endParaRPr lang="zh-CN" altLang="en-US" sz="16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604B611C-7A78-C342-B4A0-0AFA9E8746DB}" type="parTrans" cxnId="{0444443D-35AA-1444-8724-C8BFE96B0A4E}">
      <dgm:prSet/>
      <dgm:spPr/>
      <dgm:t>
        <a:bodyPr/>
        <a:lstStyle/>
        <a:p>
          <a:endParaRPr lang="zh-CN" altLang="en-US"/>
        </a:p>
      </dgm:t>
    </dgm:pt>
    <dgm:pt modelId="{EA4C60D9-EFE0-E44D-861B-E085039BECAA}" type="sibTrans" cxnId="{0444443D-35AA-1444-8724-C8BFE96B0A4E}">
      <dgm:prSet/>
      <dgm:spPr/>
      <dgm:t>
        <a:bodyPr/>
        <a:lstStyle/>
        <a:p>
          <a:endParaRPr lang="zh-CN" altLang="en-US"/>
        </a:p>
      </dgm:t>
    </dgm:pt>
    <dgm:pt modelId="{19F11521-800D-7449-9E18-F609F0F54DBE}">
      <dgm:prSet phldrT="[文本]" custT="1"/>
      <dgm:spPr/>
      <dgm:t>
        <a:bodyPr/>
        <a:lstStyle/>
        <a:p>
          <a:r>
            <a:rPr lang="zh-CN" altLang="en-US" sz="14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高校图书馆（纸质书、电子图书，限定权限）</a:t>
          </a:r>
        </a:p>
      </dgm:t>
    </dgm:pt>
    <dgm:pt modelId="{3198DDCB-6CB5-0647-BC0B-E2CD5A0AC4B7}" type="parTrans" cxnId="{239EDD01-3D81-0340-B2BC-DF8399BB0FBB}">
      <dgm:prSet/>
      <dgm:spPr/>
      <dgm:t>
        <a:bodyPr/>
        <a:lstStyle/>
        <a:p>
          <a:endParaRPr lang="zh-CN" altLang="en-US"/>
        </a:p>
      </dgm:t>
    </dgm:pt>
    <dgm:pt modelId="{595725DB-94C8-5844-8297-16AB3CB457B4}" type="sibTrans" cxnId="{239EDD01-3D81-0340-B2BC-DF8399BB0FBB}">
      <dgm:prSet/>
      <dgm:spPr/>
      <dgm:t>
        <a:bodyPr/>
        <a:lstStyle/>
        <a:p>
          <a:endParaRPr lang="zh-CN" altLang="en-US"/>
        </a:p>
      </dgm:t>
    </dgm:pt>
    <dgm:pt modelId="{DDECC57A-8DCF-5C46-A828-D4A34EFED38D}">
      <dgm:prSet phldrT="[文本]" custT="1"/>
      <dgm:spPr/>
      <dgm:t>
        <a:bodyPr/>
        <a:lstStyle/>
        <a:p>
          <a:r>
            <a:rPr lang="zh-CN" altLang="en-US" sz="1400" b="1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公共图书馆（国家图书馆电子图书，注册，部分权限）</a:t>
          </a:r>
        </a:p>
      </dgm:t>
    </dgm:pt>
    <dgm:pt modelId="{271DEFE8-4798-4842-9DFE-1A586DC874CE}" type="parTrans" cxnId="{2504AA14-30C3-554A-A70B-5AFB5C6EAFBA}">
      <dgm:prSet/>
      <dgm:spPr/>
      <dgm:t>
        <a:bodyPr/>
        <a:lstStyle/>
        <a:p>
          <a:endParaRPr lang="zh-CN" altLang="en-US"/>
        </a:p>
      </dgm:t>
    </dgm:pt>
    <dgm:pt modelId="{D455CD2D-D852-5E4A-A742-5F684CE6CDC0}" type="sibTrans" cxnId="{2504AA14-30C3-554A-A70B-5AFB5C6EAFBA}">
      <dgm:prSet/>
      <dgm:spPr/>
      <dgm:t>
        <a:bodyPr/>
        <a:lstStyle/>
        <a:p>
          <a:endParaRPr lang="zh-CN" altLang="en-US"/>
        </a:p>
      </dgm:t>
    </dgm:pt>
    <dgm:pt modelId="{0ABFD167-E38D-5D40-AD3D-F087D718DD5B}">
      <dgm:prSet phldrT="[文本]" custT="1"/>
      <dgm:spPr/>
      <dgm:t>
        <a:bodyPr/>
        <a:lstStyle/>
        <a:p>
          <a:r>
            <a:rPr lang="zh-CN" altLang="en-US" sz="1600" b="1" i="0" u="none" dirty="0">
              <a:latin typeface="Microsoft YaHei" panose="020B0503020204020204" pitchFamily="34" charset="-122"/>
              <a:ea typeface="Microsoft YaHei" panose="020B0503020204020204" pitchFamily="34" charset="-122"/>
            </a:rPr>
            <a:t>电子图书资源</a:t>
          </a:r>
          <a:endParaRPr lang="zh-CN" altLang="en-US" sz="16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0BBC4B3-4DC7-7444-91ED-C3C1288A20AC}" type="parTrans" cxnId="{1AB6DA3D-626F-5E44-82E3-A35EF09EB848}">
      <dgm:prSet/>
      <dgm:spPr/>
      <dgm:t>
        <a:bodyPr/>
        <a:lstStyle/>
        <a:p>
          <a:endParaRPr lang="zh-CN" altLang="en-US"/>
        </a:p>
      </dgm:t>
    </dgm:pt>
    <dgm:pt modelId="{023FA37F-20ED-5842-974F-22FB7AD53349}" type="sibTrans" cxnId="{1AB6DA3D-626F-5E44-82E3-A35EF09EB848}">
      <dgm:prSet/>
      <dgm:spPr/>
      <dgm:t>
        <a:bodyPr/>
        <a:lstStyle/>
        <a:p>
          <a:endParaRPr lang="zh-CN" altLang="en-US"/>
        </a:p>
      </dgm:t>
    </dgm:pt>
    <dgm:pt modelId="{0ADA60D1-AF4F-494D-9FE1-A8DDA28B4BD0}">
      <dgm:prSet phldrT="[文本]" custT="1"/>
      <dgm:spPr/>
      <dgm:t>
        <a:bodyPr/>
        <a:lstStyle/>
        <a:p>
          <a:r>
            <a:rPr lang="zh-CN" altLang="en-US" sz="1400" b="1" i="0" u="none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各类电子图书网站，多为商业资源</a:t>
          </a:r>
          <a:r>
            <a:rPr lang="en-US" altLang="zh-CN" sz="1400" b="1" i="0" u="none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,</a:t>
          </a:r>
          <a:r>
            <a:rPr lang="zh-CN" altLang="en-US" sz="1400" b="1" i="0" u="none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 如腾讯</a:t>
          </a:r>
          <a:r>
            <a:rPr lang="en-US" altLang="zh-CN" sz="1400" b="1" i="0" u="none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QQ</a:t>
          </a:r>
          <a:r>
            <a:rPr lang="zh-CN" altLang="en-US" sz="1400" b="1" i="0" u="none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阅读、超星</a:t>
          </a:r>
          <a:r>
            <a:rPr lang="en-US" altLang="zh-CN" sz="1400" b="1" i="0" u="none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/</a:t>
          </a:r>
          <a:r>
            <a:rPr lang="zh-CN" altLang="en-US" sz="1400" b="1" i="0" u="none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读秀电子书、新浪读书</a:t>
          </a:r>
          <a:endParaRPr lang="zh-CN" altLang="en-US" sz="1400" b="1" dirty="0">
            <a:solidFill>
              <a:schemeClr val="accent3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2132F402-E5E8-B64F-9FE7-B19989368AF8}" type="parTrans" cxnId="{191DE360-949A-C944-98F5-237D3E9AA03F}">
      <dgm:prSet/>
      <dgm:spPr/>
      <dgm:t>
        <a:bodyPr/>
        <a:lstStyle/>
        <a:p>
          <a:endParaRPr lang="zh-CN" altLang="en-US"/>
        </a:p>
      </dgm:t>
    </dgm:pt>
    <dgm:pt modelId="{368F51AA-64D3-C34A-88C3-D2FFB202C3FB}" type="sibTrans" cxnId="{191DE360-949A-C944-98F5-237D3E9AA03F}">
      <dgm:prSet/>
      <dgm:spPr/>
      <dgm:t>
        <a:bodyPr/>
        <a:lstStyle/>
        <a:p>
          <a:endParaRPr lang="zh-CN" altLang="en-US"/>
        </a:p>
      </dgm:t>
    </dgm:pt>
    <dgm:pt modelId="{6C2A0BCA-1DDD-ED42-9CB0-5E4404D00E8F}">
      <dgm:prSet phldrT="[文本]" custT="1"/>
      <dgm:spPr/>
      <dgm:t>
        <a:bodyPr/>
        <a:lstStyle/>
        <a:p>
          <a:r>
            <a:rPr lang="zh-CN" altLang="en-US" sz="14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书商自行研发的纸质</a:t>
          </a:r>
          <a:r>
            <a:rPr lang="en-US" altLang="zh-CN" sz="14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CN" altLang="en-US" sz="14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电子图书荐购资源平台（与学校等机构合作）</a:t>
          </a:r>
        </a:p>
      </dgm:t>
    </dgm:pt>
    <dgm:pt modelId="{A8D0F32B-CFFD-1842-A411-4FBD9E64438B}" type="parTrans" cxnId="{B6EA6BD9-ABB9-254C-9B21-80B1850E4C3A}">
      <dgm:prSet/>
      <dgm:spPr/>
      <dgm:t>
        <a:bodyPr/>
        <a:lstStyle/>
        <a:p>
          <a:endParaRPr lang="zh-CN" altLang="en-US"/>
        </a:p>
      </dgm:t>
    </dgm:pt>
    <dgm:pt modelId="{9FD49CF7-A1A9-CC4E-93C6-F88B4A9F0406}" type="sibTrans" cxnId="{B6EA6BD9-ABB9-254C-9B21-80B1850E4C3A}">
      <dgm:prSet/>
      <dgm:spPr/>
      <dgm:t>
        <a:bodyPr/>
        <a:lstStyle/>
        <a:p>
          <a:endParaRPr lang="zh-CN" altLang="en-US"/>
        </a:p>
      </dgm:t>
    </dgm:pt>
    <dgm:pt modelId="{37AC38E5-F49C-444C-BEBD-F945B5CCE746}">
      <dgm:prSet phldrT="[文本]" custT="1"/>
      <dgm:spPr/>
      <dgm:t>
        <a:bodyPr/>
        <a:lstStyle/>
        <a:p>
          <a:r>
            <a:rPr lang="zh-CN" altLang="en-US" sz="1400" b="1" i="0" u="none" dirty="0">
              <a:latin typeface="Microsoft YaHei" panose="020B0503020204020204" pitchFamily="34" charset="-122"/>
              <a:ea typeface="Microsoft YaHei" panose="020B0503020204020204" pitchFamily="34" charset="-122"/>
            </a:rPr>
            <a:t>出版社资源</a:t>
          </a:r>
          <a:endParaRPr lang="zh-CN" altLang="en-US" sz="14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03F3B8B-CDE5-9D46-A529-2C2115F818BC}" type="parTrans" cxnId="{2EFA6323-4824-AD47-ABB8-4F09C730A0AC}">
      <dgm:prSet/>
      <dgm:spPr/>
      <dgm:t>
        <a:bodyPr/>
        <a:lstStyle/>
        <a:p>
          <a:endParaRPr lang="zh-CN" altLang="en-US"/>
        </a:p>
      </dgm:t>
    </dgm:pt>
    <dgm:pt modelId="{AF4708FB-50CB-E94A-8498-25D43CCF1B36}" type="sibTrans" cxnId="{2EFA6323-4824-AD47-ABB8-4F09C730A0AC}">
      <dgm:prSet/>
      <dgm:spPr/>
      <dgm:t>
        <a:bodyPr/>
        <a:lstStyle/>
        <a:p>
          <a:endParaRPr lang="zh-CN" altLang="en-US"/>
        </a:p>
      </dgm:t>
    </dgm:pt>
    <dgm:pt modelId="{910D8AC1-CDA7-6640-9466-D6A954EC5EB1}">
      <dgm:prSet phldrT="[文本]" custT="1"/>
      <dgm:spPr/>
      <dgm:t>
        <a:bodyPr/>
        <a:lstStyle/>
        <a:p>
          <a:r>
            <a:rPr lang="zh-CN" altLang="en-US" sz="1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出版社官方网站发布电子图书、书目信息。如</a:t>
          </a:r>
          <a:r>
            <a:rPr lang="en-US" altLang="zh-CN" sz="1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Elsevier</a:t>
          </a:r>
          <a:r>
            <a:rPr lang="zh-CN" altLang="en-US" sz="1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、</a:t>
          </a:r>
          <a:r>
            <a:rPr lang="en-US" altLang="zh-CN" sz="1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Springer</a:t>
          </a:r>
          <a:r>
            <a:rPr lang="zh-CN" altLang="en-US" sz="1400" b="1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、机械工业出版社等</a:t>
          </a:r>
        </a:p>
      </dgm:t>
    </dgm:pt>
    <dgm:pt modelId="{3A7269A7-E6CD-EB40-AFE6-7F2100ACDC34}" type="parTrans" cxnId="{37CA4E48-3646-4C46-A074-4276C39ED224}">
      <dgm:prSet/>
      <dgm:spPr/>
      <dgm:t>
        <a:bodyPr/>
        <a:lstStyle/>
        <a:p>
          <a:endParaRPr lang="zh-CN" altLang="en-US"/>
        </a:p>
      </dgm:t>
    </dgm:pt>
    <dgm:pt modelId="{7EC1A89D-FE60-5746-84E0-0F13E709A17A}" type="sibTrans" cxnId="{37CA4E48-3646-4C46-A074-4276C39ED224}">
      <dgm:prSet/>
      <dgm:spPr/>
      <dgm:t>
        <a:bodyPr/>
        <a:lstStyle/>
        <a:p>
          <a:endParaRPr lang="zh-CN" altLang="en-US"/>
        </a:p>
      </dgm:t>
    </dgm:pt>
    <dgm:pt modelId="{15140FDD-5320-D640-BAE8-637A78472E08}">
      <dgm:prSet phldrT="[文本]"/>
      <dgm:spPr/>
      <dgm:t>
        <a:bodyPr/>
        <a:lstStyle/>
        <a:p>
          <a:endParaRPr lang="zh-CN" altLang="en-US" dirty="0"/>
        </a:p>
      </dgm:t>
    </dgm:pt>
    <dgm:pt modelId="{A9CD9155-705A-BD41-B367-97EBFBC08AAC}" type="parTrans" cxnId="{A9DFBA19-AE07-DA4E-9A62-FD3BB0EF7A23}">
      <dgm:prSet/>
      <dgm:spPr/>
      <dgm:t>
        <a:bodyPr/>
        <a:lstStyle/>
        <a:p>
          <a:endParaRPr lang="zh-CN" altLang="en-US"/>
        </a:p>
      </dgm:t>
    </dgm:pt>
    <dgm:pt modelId="{0F3C9D0C-707D-7F40-B923-939F26EF4810}" type="sibTrans" cxnId="{A9DFBA19-AE07-DA4E-9A62-FD3BB0EF7A23}">
      <dgm:prSet/>
      <dgm:spPr/>
      <dgm:t>
        <a:bodyPr/>
        <a:lstStyle/>
        <a:p>
          <a:endParaRPr lang="zh-CN" altLang="en-US"/>
        </a:p>
      </dgm:t>
    </dgm:pt>
    <dgm:pt modelId="{6998DBA1-7876-DF4F-9CAB-1D7D8D2CC589}">
      <dgm:prSet phldrT="[文本]" custT="1"/>
      <dgm:spPr/>
      <dgm:t>
        <a:bodyPr/>
        <a:lstStyle/>
        <a:p>
          <a:r>
            <a:rPr lang="zh-CN" altLang="en-US" sz="16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网络学术资源统一检索平台</a:t>
          </a:r>
          <a:r>
            <a:rPr lang="zh-CN" altLang="en-US" sz="14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，如百度学术（只提供资源链接）</a:t>
          </a:r>
        </a:p>
      </dgm:t>
    </dgm:pt>
    <dgm:pt modelId="{9FD53593-3852-5843-BDF1-74A7AB8A9AE6}" type="parTrans" cxnId="{3F164CCA-5CD2-3141-B8B6-63C138E1F0E1}">
      <dgm:prSet/>
      <dgm:spPr/>
      <dgm:t>
        <a:bodyPr/>
        <a:lstStyle/>
        <a:p>
          <a:endParaRPr lang="zh-CN" altLang="en-US"/>
        </a:p>
      </dgm:t>
    </dgm:pt>
    <dgm:pt modelId="{BD448942-5A32-7B40-A6D6-55697F4FA558}" type="sibTrans" cxnId="{3F164CCA-5CD2-3141-B8B6-63C138E1F0E1}">
      <dgm:prSet/>
      <dgm:spPr/>
      <dgm:t>
        <a:bodyPr/>
        <a:lstStyle/>
        <a:p>
          <a:endParaRPr lang="zh-CN" altLang="en-US"/>
        </a:p>
      </dgm:t>
    </dgm:pt>
    <dgm:pt modelId="{439C0290-3911-D84C-9D00-3962A0BF98C0}" type="pres">
      <dgm:prSet presAssocID="{9A193768-2FBB-9C4F-B450-B156ABF87F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FA7D837-D8EE-1D42-8BC3-A74AE0DCACB7}" type="pres">
      <dgm:prSet presAssocID="{286242A7-C0F5-D84B-8C84-2CA07868BBAC}" presName="parentLin" presStyleCnt="0"/>
      <dgm:spPr/>
    </dgm:pt>
    <dgm:pt modelId="{93450EEB-1C7D-9340-BFA3-A0AE86426D9B}" type="pres">
      <dgm:prSet presAssocID="{286242A7-C0F5-D84B-8C84-2CA07868BBAC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37FFE982-D2E1-FB48-9CBC-FEED07BF4E84}" type="pres">
      <dgm:prSet presAssocID="{286242A7-C0F5-D84B-8C84-2CA07868BBA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5640EE-6B4D-1348-A191-842DB28C8BB7}" type="pres">
      <dgm:prSet presAssocID="{286242A7-C0F5-D84B-8C84-2CA07868BBAC}" presName="negativeSpace" presStyleCnt="0"/>
      <dgm:spPr/>
    </dgm:pt>
    <dgm:pt modelId="{678CE51F-8DB0-6E48-BDB1-0C0F812AE531}" type="pres">
      <dgm:prSet presAssocID="{286242A7-C0F5-D84B-8C84-2CA07868BBA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C3E40E-0C03-CD44-AEF5-5534E98325CB}" type="pres">
      <dgm:prSet presAssocID="{EA4C60D9-EFE0-E44D-861B-E085039BECAA}" presName="spaceBetweenRectangles" presStyleCnt="0"/>
      <dgm:spPr/>
    </dgm:pt>
    <dgm:pt modelId="{CA479618-CBB3-5B4A-B694-900B2465882B}" type="pres">
      <dgm:prSet presAssocID="{0ABFD167-E38D-5D40-AD3D-F087D718DD5B}" presName="parentLin" presStyleCnt="0"/>
      <dgm:spPr/>
    </dgm:pt>
    <dgm:pt modelId="{C777A3F9-F0A3-EC4A-822F-1748C982CCD2}" type="pres">
      <dgm:prSet presAssocID="{0ABFD167-E38D-5D40-AD3D-F087D718DD5B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F9934618-7640-4C44-B6D3-418149BD9673}" type="pres">
      <dgm:prSet presAssocID="{0ABFD167-E38D-5D40-AD3D-F087D718DD5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0EEF09-AD1B-4340-8724-EEE467B39125}" type="pres">
      <dgm:prSet presAssocID="{0ABFD167-E38D-5D40-AD3D-F087D718DD5B}" presName="negativeSpace" presStyleCnt="0"/>
      <dgm:spPr/>
    </dgm:pt>
    <dgm:pt modelId="{9F3922D8-BD7B-454C-A677-C32B3A497C9E}" type="pres">
      <dgm:prSet presAssocID="{0ABFD167-E38D-5D40-AD3D-F087D718DD5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C872FC9-63E4-634F-9FAB-8D616F0D9890}" type="pres">
      <dgm:prSet presAssocID="{023FA37F-20ED-5842-974F-22FB7AD53349}" presName="spaceBetweenRectangles" presStyleCnt="0"/>
      <dgm:spPr/>
    </dgm:pt>
    <dgm:pt modelId="{DF35F891-3E37-7F40-80E0-11103C4174CA}" type="pres">
      <dgm:prSet presAssocID="{37AC38E5-F49C-444C-BEBD-F945B5CCE746}" presName="parentLin" presStyleCnt="0"/>
      <dgm:spPr/>
    </dgm:pt>
    <dgm:pt modelId="{EC8D8A6D-802F-F841-9661-91A81D45E35E}" type="pres">
      <dgm:prSet presAssocID="{37AC38E5-F49C-444C-BEBD-F945B5CCE746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9C62EAFB-C99C-164F-B27F-EE3C84631318}" type="pres">
      <dgm:prSet presAssocID="{37AC38E5-F49C-444C-BEBD-F945B5CCE74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44764FD-D493-2140-AC0E-DACA9515D254}" type="pres">
      <dgm:prSet presAssocID="{37AC38E5-F49C-444C-BEBD-F945B5CCE746}" presName="negativeSpace" presStyleCnt="0"/>
      <dgm:spPr/>
    </dgm:pt>
    <dgm:pt modelId="{59084CEE-08DA-894C-96FA-E36EE2322A57}" type="pres">
      <dgm:prSet presAssocID="{37AC38E5-F49C-444C-BEBD-F945B5CCE746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BA60C9-5BDA-0B4C-ADDB-70CD0B3C37A9}" type="pres">
      <dgm:prSet presAssocID="{AF4708FB-50CB-E94A-8498-25D43CCF1B36}" presName="spaceBetweenRectangles" presStyleCnt="0"/>
      <dgm:spPr/>
    </dgm:pt>
    <dgm:pt modelId="{BDCA9446-47AD-F146-9D38-9629E8014C07}" type="pres">
      <dgm:prSet presAssocID="{6C2A0BCA-1DDD-ED42-9CB0-5E4404D00E8F}" presName="parentLin" presStyleCnt="0"/>
      <dgm:spPr/>
    </dgm:pt>
    <dgm:pt modelId="{9CAFE86F-45BE-1747-8B59-675C0D886F6E}" type="pres">
      <dgm:prSet presAssocID="{6C2A0BCA-1DDD-ED42-9CB0-5E4404D00E8F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5EC87F35-2DC9-C145-AD99-08AA6219926A}" type="pres">
      <dgm:prSet presAssocID="{6C2A0BCA-1DDD-ED42-9CB0-5E4404D00E8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FBABD5-AF01-F544-950B-F7BD55E5214F}" type="pres">
      <dgm:prSet presAssocID="{6C2A0BCA-1DDD-ED42-9CB0-5E4404D00E8F}" presName="negativeSpace" presStyleCnt="0"/>
      <dgm:spPr/>
    </dgm:pt>
    <dgm:pt modelId="{48C7D67A-877A-2E43-9218-A3217E0C100E}" type="pres">
      <dgm:prSet presAssocID="{6C2A0BCA-1DDD-ED42-9CB0-5E4404D00E8F}" presName="childText" presStyleLbl="conFgAcc1" presStyleIdx="3" presStyleCnt="5">
        <dgm:presLayoutVars>
          <dgm:bulletEnabled val="1"/>
        </dgm:presLayoutVars>
      </dgm:prSet>
      <dgm:spPr/>
    </dgm:pt>
    <dgm:pt modelId="{5E179CD3-4BF4-524E-8605-2672B3618EB3}" type="pres">
      <dgm:prSet presAssocID="{9FD49CF7-A1A9-CC4E-93C6-F88B4A9F0406}" presName="spaceBetweenRectangles" presStyleCnt="0"/>
      <dgm:spPr/>
    </dgm:pt>
    <dgm:pt modelId="{02246BBB-2A21-C644-88BC-67FF8444CCD2}" type="pres">
      <dgm:prSet presAssocID="{6998DBA1-7876-DF4F-9CAB-1D7D8D2CC589}" presName="parentLin" presStyleCnt="0"/>
      <dgm:spPr/>
    </dgm:pt>
    <dgm:pt modelId="{5386522A-8ACE-6146-81D1-94AAA02C6433}" type="pres">
      <dgm:prSet presAssocID="{6998DBA1-7876-DF4F-9CAB-1D7D8D2CC589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74536357-C688-004C-BD59-E0A0D74AE4F0}" type="pres">
      <dgm:prSet presAssocID="{6998DBA1-7876-DF4F-9CAB-1D7D8D2CC58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3AC457-F272-CA44-9EA7-A2EABDC4A9CC}" type="pres">
      <dgm:prSet presAssocID="{6998DBA1-7876-DF4F-9CAB-1D7D8D2CC589}" presName="negativeSpace" presStyleCnt="0"/>
      <dgm:spPr/>
    </dgm:pt>
    <dgm:pt modelId="{78E06DB8-DF6C-3F47-8B7E-D8F5AF434342}" type="pres">
      <dgm:prSet presAssocID="{6998DBA1-7876-DF4F-9CAB-1D7D8D2CC589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48B7F82-4B6F-9D48-9CB9-EA58DC6B5B63}" type="presOf" srcId="{37AC38E5-F49C-444C-BEBD-F945B5CCE746}" destId="{9C62EAFB-C99C-164F-B27F-EE3C84631318}" srcOrd="1" destOrd="0" presId="urn:microsoft.com/office/officeart/2005/8/layout/list1"/>
    <dgm:cxn modelId="{B89D793D-E24E-EE4A-A56C-D58A1951BBD4}" type="presOf" srcId="{286242A7-C0F5-D84B-8C84-2CA07868BBAC}" destId="{37FFE982-D2E1-FB48-9CBC-FEED07BF4E84}" srcOrd="1" destOrd="0" presId="urn:microsoft.com/office/officeart/2005/8/layout/list1"/>
    <dgm:cxn modelId="{BA7660D7-9A11-C64D-B83E-52C78EB307B9}" type="presOf" srcId="{0ABFD167-E38D-5D40-AD3D-F087D718DD5B}" destId="{F9934618-7640-4C44-B6D3-418149BD9673}" srcOrd="1" destOrd="0" presId="urn:microsoft.com/office/officeart/2005/8/layout/list1"/>
    <dgm:cxn modelId="{239EDD01-3D81-0340-B2BC-DF8399BB0FBB}" srcId="{286242A7-C0F5-D84B-8C84-2CA07868BBAC}" destId="{19F11521-800D-7449-9E18-F609F0F54DBE}" srcOrd="0" destOrd="0" parTransId="{3198DDCB-6CB5-0647-BC0B-E2CD5A0AC4B7}" sibTransId="{595725DB-94C8-5844-8297-16AB3CB457B4}"/>
    <dgm:cxn modelId="{0444443D-35AA-1444-8724-C8BFE96B0A4E}" srcId="{9A193768-2FBB-9C4F-B450-B156ABF87F17}" destId="{286242A7-C0F5-D84B-8C84-2CA07868BBAC}" srcOrd="0" destOrd="0" parTransId="{604B611C-7A78-C342-B4A0-0AFA9E8746DB}" sibTransId="{EA4C60D9-EFE0-E44D-861B-E085039BECAA}"/>
    <dgm:cxn modelId="{5AC59978-82D4-8C44-9771-7C96D0CC2B5F}" type="presOf" srcId="{286242A7-C0F5-D84B-8C84-2CA07868BBAC}" destId="{93450EEB-1C7D-9340-BFA3-A0AE86426D9B}" srcOrd="0" destOrd="0" presId="urn:microsoft.com/office/officeart/2005/8/layout/list1"/>
    <dgm:cxn modelId="{3F164CCA-5CD2-3141-B8B6-63C138E1F0E1}" srcId="{9A193768-2FBB-9C4F-B450-B156ABF87F17}" destId="{6998DBA1-7876-DF4F-9CAB-1D7D8D2CC589}" srcOrd="4" destOrd="0" parTransId="{9FD53593-3852-5843-BDF1-74A7AB8A9AE6}" sibTransId="{BD448942-5A32-7B40-A6D6-55697F4FA558}"/>
    <dgm:cxn modelId="{383025DD-6FB1-754B-BE1E-8D80F78535A1}" type="presOf" srcId="{19F11521-800D-7449-9E18-F609F0F54DBE}" destId="{678CE51F-8DB0-6E48-BDB1-0C0F812AE531}" srcOrd="0" destOrd="0" presId="urn:microsoft.com/office/officeart/2005/8/layout/list1"/>
    <dgm:cxn modelId="{877DB816-399E-374F-9151-55440C66F687}" type="presOf" srcId="{6998DBA1-7876-DF4F-9CAB-1D7D8D2CC589}" destId="{5386522A-8ACE-6146-81D1-94AAA02C6433}" srcOrd="0" destOrd="0" presId="urn:microsoft.com/office/officeart/2005/8/layout/list1"/>
    <dgm:cxn modelId="{6BAAA4F3-CBC3-B94E-9A9D-73194588A318}" type="presOf" srcId="{9A193768-2FBB-9C4F-B450-B156ABF87F17}" destId="{439C0290-3911-D84C-9D00-3962A0BF98C0}" srcOrd="0" destOrd="0" presId="urn:microsoft.com/office/officeart/2005/8/layout/list1"/>
    <dgm:cxn modelId="{3669E4C2-E06D-4E48-8EA1-63F5C9250AA6}" type="presOf" srcId="{0ADA60D1-AF4F-494D-9FE1-A8DDA28B4BD0}" destId="{9F3922D8-BD7B-454C-A677-C32B3A497C9E}" srcOrd="0" destOrd="0" presId="urn:microsoft.com/office/officeart/2005/8/layout/list1"/>
    <dgm:cxn modelId="{B6EA6BD9-ABB9-254C-9B21-80B1850E4C3A}" srcId="{9A193768-2FBB-9C4F-B450-B156ABF87F17}" destId="{6C2A0BCA-1DDD-ED42-9CB0-5E4404D00E8F}" srcOrd="3" destOrd="0" parTransId="{A8D0F32B-CFFD-1842-A411-4FBD9E64438B}" sibTransId="{9FD49CF7-A1A9-CC4E-93C6-F88B4A9F0406}"/>
    <dgm:cxn modelId="{D0583CB1-577F-2F4E-960E-AC8364DEBBFC}" type="presOf" srcId="{6C2A0BCA-1DDD-ED42-9CB0-5E4404D00E8F}" destId="{9CAFE86F-45BE-1747-8B59-675C0D886F6E}" srcOrd="0" destOrd="0" presId="urn:microsoft.com/office/officeart/2005/8/layout/list1"/>
    <dgm:cxn modelId="{A9DFBA19-AE07-DA4E-9A62-FD3BB0EF7A23}" srcId="{6998DBA1-7876-DF4F-9CAB-1D7D8D2CC589}" destId="{15140FDD-5320-D640-BAE8-637A78472E08}" srcOrd="0" destOrd="0" parTransId="{A9CD9155-705A-BD41-B367-97EBFBC08AAC}" sibTransId="{0F3C9D0C-707D-7F40-B923-939F26EF4810}"/>
    <dgm:cxn modelId="{191DE360-949A-C944-98F5-237D3E9AA03F}" srcId="{0ABFD167-E38D-5D40-AD3D-F087D718DD5B}" destId="{0ADA60D1-AF4F-494D-9FE1-A8DDA28B4BD0}" srcOrd="0" destOrd="0" parTransId="{2132F402-E5E8-B64F-9FE7-B19989368AF8}" sibTransId="{368F51AA-64D3-C34A-88C3-D2FFB202C3FB}"/>
    <dgm:cxn modelId="{91C40F7C-1A28-1945-B0E9-5282262B681E}" type="presOf" srcId="{15140FDD-5320-D640-BAE8-637A78472E08}" destId="{78E06DB8-DF6C-3F47-8B7E-D8F5AF434342}" srcOrd="0" destOrd="0" presId="urn:microsoft.com/office/officeart/2005/8/layout/list1"/>
    <dgm:cxn modelId="{F81EB3EB-FC2B-3046-9A20-E9FC5B9F5653}" type="presOf" srcId="{DDECC57A-8DCF-5C46-A828-D4A34EFED38D}" destId="{678CE51F-8DB0-6E48-BDB1-0C0F812AE531}" srcOrd="0" destOrd="1" presId="urn:microsoft.com/office/officeart/2005/8/layout/list1"/>
    <dgm:cxn modelId="{5D120C29-B43F-C24F-9184-E8E8F415C125}" type="presOf" srcId="{0ABFD167-E38D-5D40-AD3D-F087D718DD5B}" destId="{C777A3F9-F0A3-EC4A-822F-1748C982CCD2}" srcOrd="0" destOrd="0" presId="urn:microsoft.com/office/officeart/2005/8/layout/list1"/>
    <dgm:cxn modelId="{2EFA6323-4824-AD47-ABB8-4F09C730A0AC}" srcId="{9A193768-2FBB-9C4F-B450-B156ABF87F17}" destId="{37AC38E5-F49C-444C-BEBD-F945B5CCE746}" srcOrd="2" destOrd="0" parTransId="{003F3B8B-CDE5-9D46-A529-2C2115F818BC}" sibTransId="{AF4708FB-50CB-E94A-8498-25D43CCF1B36}"/>
    <dgm:cxn modelId="{2504AA14-30C3-554A-A70B-5AFB5C6EAFBA}" srcId="{286242A7-C0F5-D84B-8C84-2CA07868BBAC}" destId="{DDECC57A-8DCF-5C46-A828-D4A34EFED38D}" srcOrd="1" destOrd="0" parTransId="{271DEFE8-4798-4842-9DFE-1A586DC874CE}" sibTransId="{D455CD2D-D852-5E4A-A742-5F684CE6CDC0}"/>
    <dgm:cxn modelId="{D669BC6F-DD55-6243-9C6F-F5EF286982BB}" type="presOf" srcId="{6C2A0BCA-1DDD-ED42-9CB0-5E4404D00E8F}" destId="{5EC87F35-2DC9-C145-AD99-08AA6219926A}" srcOrd="1" destOrd="0" presId="urn:microsoft.com/office/officeart/2005/8/layout/list1"/>
    <dgm:cxn modelId="{37CA4E48-3646-4C46-A074-4276C39ED224}" srcId="{37AC38E5-F49C-444C-BEBD-F945B5CCE746}" destId="{910D8AC1-CDA7-6640-9466-D6A954EC5EB1}" srcOrd="0" destOrd="0" parTransId="{3A7269A7-E6CD-EB40-AFE6-7F2100ACDC34}" sibTransId="{7EC1A89D-FE60-5746-84E0-0F13E709A17A}"/>
    <dgm:cxn modelId="{866B4A8E-53A9-094A-A5AC-53E7A3A3493D}" type="presOf" srcId="{910D8AC1-CDA7-6640-9466-D6A954EC5EB1}" destId="{59084CEE-08DA-894C-96FA-E36EE2322A57}" srcOrd="0" destOrd="0" presId="urn:microsoft.com/office/officeart/2005/8/layout/list1"/>
    <dgm:cxn modelId="{1AB6DA3D-626F-5E44-82E3-A35EF09EB848}" srcId="{9A193768-2FBB-9C4F-B450-B156ABF87F17}" destId="{0ABFD167-E38D-5D40-AD3D-F087D718DD5B}" srcOrd="1" destOrd="0" parTransId="{00BBC4B3-4DC7-7444-91ED-C3C1288A20AC}" sibTransId="{023FA37F-20ED-5842-974F-22FB7AD53349}"/>
    <dgm:cxn modelId="{A2B9A729-339C-4240-A2FE-810C3AE6986E}" type="presOf" srcId="{37AC38E5-F49C-444C-BEBD-F945B5CCE746}" destId="{EC8D8A6D-802F-F841-9661-91A81D45E35E}" srcOrd="0" destOrd="0" presId="urn:microsoft.com/office/officeart/2005/8/layout/list1"/>
    <dgm:cxn modelId="{A9AC1CBF-6383-194F-B051-D18A761FB2BE}" type="presOf" srcId="{6998DBA1-7876-DF4F-9CAB-1D7D8D2CC589}" destId="{74536357-C688-004C-BD59-E0A0D74AE4F0}" srcOrd="1" destOrd="0" presId="urn:microsoft.com/office/officeart/2005/8/layout/list1"/>
    <dgm:cxn modelId="{67CAC771-B05D-7945-BB32-77F0F40CFA74}" type="presParOf" srcId="{439C0290-3911-D84C-9D00-3962A0BF98C0}" destId="{EFA7D837-D8EE-1D42-8BC3-A74AE0DCACB7}" srcOrd="0" destOrd="0" presId="urn:microsoft.com/office/officeart/2005/8/layout/list1"/>
    <dgm:cxn modelId="{92C4CE15-E35F-BE4E-9CF4-5DD51045A07D}" type="presParOf" srcId="{EFA7D837-D8EE-1D42-8BC3-A74AE0DCACB7}" destId="{93450EEB-1C7D-9340-BFA3-A0AE86426D9B}" srcOrd="0" destOrd="0" presId="urn:microsoft.com/office/officeart/2005/8/layout/list1"/>
    <dgm:cxn modelId="{C1FE1081-60A1-C44B-B4D6-48162B9766F8}" type="presParOf" srcId="{EFA7D837-D8EE-1D42-8BC3-A74AE0DCACB7}" destId="{37FFE982-D2E1-FB48-9CBC-FEED07BF4E84}" srcOrd="1" destOrd="0" presId="urn:microsoft.com/office/officeart/2005/8/layout/list1"/>
    <dgm:cxn modelId="{CFB946F2-C3D0-BF41-93C0-14C2C37EED3C}" type="presParOf" srcId="{439C0290-3911-D84C-9D00-3962A0BF98C0}" destId="{F45640EE-6B4D-1348-A191-842DB28C8BB7}" srcOrd="1" destOrd="0" presId="urn:microsoft.com/office/officeart/2005/8/layout/list1"/>
    <dgm:cxn modelId="{D36EFB42-5E40-554E-B367-4D4E87A98208}" type="presParOf" srcId="{439C0290-3911-D84C-9D00-3962A0BF98C0}" destId="{678CE51F-8DB0-6E48-BDB1-0C0F812AE531}" srcOrd="2" destOrd="0" presId="urn:microsoft.com/office/officeart/2005/8/layout/list1"/>
    <dgm:cxn modelId="{C12E9152-58C1-2C4D-9CD7-FFB31F84C432}" type="presParOf" srcId="{439C0290-3911-D84C-9D00-3962A0BF98C0}" destId="{A1C3E40E-0C03-CD44-AEF5-5534E98325CB}" srcOrd="3" destOrd="0" presId="urn:microsoft.com/office/officeart/2005/8/layout/list1"/>
    <dgm:cxn modelId="{F97C4C55-FC12-E747-9D28-055BDCDEC578}" type="presParOf" srcId="{439C0290-3911-D84C-9D00-3962A0BF98C0}" destId="{CA479618-CBB3-5B4A-B694-900B2465882B}" srcOrd="4" destOrd="0" presId="urn:microsoft.com/office/officeart/2005/8/layout/list1"/>
    <dgm:cxn modelId="{3390F03F-7F2C-2F42-A092-7F208CE4EA6E}" type="presParOf" srcId="{CA479618-CBB3-5B4A-B694-900B2465882B}" destId="{C777A3F9-F0A3-EC4A-822F-1748C982CCD2}" srcOrd="0" destOrd="0" presId="urn:microsoft.com/office/officeart/2005/8/layout/list1"/>
    <dgm:cxn modelId="{804C318B-EDA8-C749-ADC9-1E18E5A4F267}" type="presParOf" srcId="{CA479618-CBB3-5B4A-B694-900B2465882B}" destId="{F9934618-7640-4C44-B6D3-418149BD9673}" srcOrd="1" destOrd="0" presId="urn:microsoft.com/office/officeart/2005/8/layout/list1"/>
    <dgm:cxn modelId="{622BCFFC-B509-E447-938B-A01081A6331F}" type="presParOf" srcId="{439C0290-3911-D84C-9D00-3962A0BF98C0}" destId="{8A0EEF09-AD1B-4340-8724-EEE467B39125}" srcOrd="5" destOrd="0" presId="urn:microsoft.com/office/officeart/2005/8/layout/list1"/>
    <dgm:cxn modelId="{D7888C69-EBA3-8549-8580-B61F00FE324A}" type="presParOf" srcId="{439C0290-3911-D84C-9D00-3962A0BF98C0}" destId="{9F3922D8-BD7B-454C-A677-C32B3A497C9E}" srcOrd="6" destOrd="0" presId="urn:microsoft.com/office/officeart/2005/8/layout/list1"/>
    <dgm:cxn modelId="{FEEFACCE-9622-5846-BD87-BAB1F255F8BB}" type="presParOf" srcId="{439C0290-3911-D84C-9D00-3962A0BF98C0}" destId="{FC872FC9-63E4-634F-9FAB-8D616F0D9890}" srcOrd="7" destOrd="0" presId="urn:microsoft.com/office/officeart/2005/8/layout/list1"/>
    <dgm:cxn modelId="{10E5CAF1-BEB7-8640-BCA5-98048EBE6697}" type="presParOf" srcId="{439C0290-3911-D84C-9D00-3962A0BF98C0}" destId="{DF35F891-3E37-7F40-80E0-11103C4174CA}" srcOrd="8" destOrd="0" presId="urn:microsoft.com/office/officeart/2005/8/layout/list1"/>
    <dgm:cxn modelId="{05A826E5-777F-5543-AD27-1161B43B2A73}" type="presParOf" srcId="{DF35F891-3E37-7F40-80E0-11103C4174CA}" destId="{EC8D8A6D-802F-F841-9661-91A81D45E35E}" srcOrd="0" destOrd="0" presId="urn:microsoft.com/office/officeart/2005/8/layout/list1"/>
    <dgm:cxn modelId="{FEB8E8EE-B294-3D46-A9A0-463354183F2E}" type="presParOf" srcId="{DF35F891-3E37-7F40-80E0-11103C4174CA}" destId="{9C62EAFB-C99C-164F-B27F-EE3C84631318}" srcOrd="1" destOrd="0" presId="urn:microsoft.com/office/officeart/2005/8/layout/list1"/>
    <dgm:cxn modelId="{3C829D12-D6D4-6641-8352-A54675310C03}" type="presParOf" srcId="{439C0290-3911-D84C-9D00-3962A0BF98C0}" destId="{944764FD-D493-2140-AC0E-DACA9515D254}" srcOrd="9" destOrd="0" presId="urn:microsoft.com/office/officeart/2005/8/layout/list1"/>
    <dgm:cxn modelId="{D0A2F420-C503-AC45-9AA2-431D9A8D7661}" type="presParOf" srcId="{439C0290-3911-D84C-9D00-3962A0BF98C0}" destId="{59084CEE-08DA-894C-96FA-E36EE2322A57}" srcOrd="10" destOrd="0" presId="urn:microsoft.com/office/officeart/2005/8/layout/list1"/>
    <dgm:cxn modelId="{47E5AB9E-742F-D24F-BED1-8AAAA754D1F9}" type="presParOf" srcId="{439C0290-3911-D84C-9D00-3962A0BF98C0}" destId="{03BA60C9-5BDA-0B4C-ADDB-70CD0B3C37A9}" srcOrd="11" destOrd="0" presId="urn:microsoft.com/office/officeart/2005/8/layout/list1"/>
    <dgm:cxn modelId="{95DA756F-BB99-8B40-B095-9946551A9FC6}" type="presParOf" srcId="{439C0290-3911-D84C-9D00-3962A0BF98C0}" destId="{BDCA9446-47AD-F146-9D38-9629E8014C07}" srcOrd="12" destOrd="0" presId="urn:microsoft.com/office/officeart/2005/8/layout/list1"/>
    <dgm:cxn modelId="{CC84DE95-D9A8-C242-BD16-F5DC174CB43C}" type="presParOf" srcId="{BDCA9446-47AD-F146-9D38-9629E8014C07}" destId="{9CAFE86F-45BE-1747-8B59-675C0D886F6E}" srcOrd="0" destOrd="0" presId="urn:microsoft.com/office/officeart/2005/8/layout/list1"/>
    <dgm:cxn modelId="{D9ADF296-8BCC-C14F-BF9F-D8EF916156FE}" type="presParOf" srcId="{BDCA9446-47AD-F146-9D38-9629E8014C07}" destId="{5EC87F35-2DC9-C145-AD99-08AA6219926A}" srcOrd="1" destOrd="0" presId="urn:microsoft.com/office/officeart/2005/8/layout/list1"/>
    <dgm:cxn modelId="{BCE7104C-9EA8-5B42-8FE2-D56D4BE41B84}" type="presParOf" srcId="{439C0290-3911-D84C-9D00-3962A0BF98C0}" destId="{33FBABD5-AF01-F544-950B-F7BD55E5214F}" srcOrd="13" destOrd="0" presId="urn:microsoft.com/office/officeart/2005/8/layout/list1"/>
    <dgm:cxn modelId="{E2F8F096-2699-4F47-90E6-379805EA8874}" type="presParOf" srcId="{439C0290-3911-D84C-9D00-3962A0BF98C0}" destId="{48C7D67A-877A-2E43-9218-A3217E0C100E}" srcOrd="14" destOrd="0" presId="urn:microsoft.com/office/officeart/2005/8/layout/list1"/>
    <dgm:cxn modelId="{1A46BB52-EB15-7F41-B3EE-FEEF8D5EB580}" type="presParOf" srcId="{439C0290-3911-D84C-9D00-3962A0BF98C0}" destId="{5E179CD3-4BF4-524E-8605-2672B3618EB3}" srcOrd="15" destOrd="0" presId="urn:microsoft.com/office/officeart/2005/8/layout/list1"/>
    <dgm:cxn modelId="{EDEC720F-7565-E44B-9F21-D1ABC4CF4621}" type="presParOf" srcId="{439C0290-3911-D84C-9D00-3962A0BF98C0}" destId="{02246BBB-2A21-C644-88BC-67FF8444CCD2}" srcOrd="16" destOrd="0" presId="urn:microsoft.com/office/officeart/2005/8/layout/list1"/>
    <dgm:cxn modelId="{9D319CC6-1772-7D49-98F4-788BE71F6399}" type="presParOf" srcId="{02246BBB-2A21-C644-88BC-67FF8444CCD2}" destId="{5386522A-8ACE-6146-81D1-94AAA02C6433}" srcOrd="0" destOrd="0" presId="urn:microsoft.com/office/officeart/2005/8/layout/list1"/>
    <dgm:cxn modelId="{808775AE-506B-1C47-933A-C25B2A3DC5D4}" type="presParOf" srcId="{02246BBB-2A21-C644-88BC-67FF8444CCD2}" destId="{74536357-C688-004C-BD59-E0A0D74AE4F0}" srcOrd="1" destOrd="0" presId="urn:microsoft.com/office/officeart/2005/8/layout/list1"/>
    <dgm:cxn modelId="{F7E796F6-D345-4F4C-A959-A4FC209C3FFF}" type="presParOf" srcId="{439C0290-3911-D84C-9D00-3962A0BF98C0}" destId="{3A3AC457-F272-CA44-9EA7-A2EABDC4A9CC}" srcOrd="17" destOrd="0" presId="urn:microsoft.com/office/officeart/2005/8/layout/list1"/>
    <dgm:cxn modelId="{F6641D8E-4DAF-1144-93A2-375311307B20}" type="presParOf" srcId="{439C0290-3911-D84C-9D00-3962A0BF98C0}" destId="{78E06DB8-DF6C-3F47-8B7E-D8F5AF43434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193768-2FBB-9C4F-B450-B156ABF87F17}" type="doc">
      <dgm:prSet loTypeId="urn:microsoft.com/office/officeart/2005/8/layout/list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86242A7-C0F5-D84B-8C84-2CA07868BBAC}">
      <dgm:prSet phldrT="[文本]" custT="1"/>
      <dgm:spPr/>
      <dgm:t>
        <a:bodyPr/>
        <a:lstStyle/>
        <a:p>
          <a:r>
            <a:rPr lang="zh-CN" altLang="en-US" sz="1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商业数据库：统计、经济、金融专业数据库资源</a:t>
          </a:r>
        </a:p>
        <a:p>
          <a:r>
            <a:rPr lang="zh-CN" altLang="en-US" sz="1800" b="0" dirty="0">
              <a:latin typeface="Microsoft YaHei" panose="020B0503020204020204" pitchFamily="34" charset="-122"/>
              <a:ea typeface="Microsoft YaHei" panose="020B0503020204020204" pitchFamily="34" charset="-122"/>
            </a:rPr>
            <a:t>（</a:t>
          </a:r>
          <a:r>
            <a:rPr lang="zh-CN" altLang="en-US" sz="1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订购使用权限</a:t>
          </a:r>
          <a:r>
            <a:rPr lang="zh-CN" altLang="en-US" sz="1800" b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，</a:t>
          </a:r>
          <a:r>
            <a:rPr lang="en-US" altLang="zh-CN" sz="1800" b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r>
            <a:rPr lang="zh-CN" altLang="en-US" sz="1800" b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内有订购资源使用权限）</a:t>
          </a:r>
        </a:p>
      </dgm:t>
    </dgm:pt>
    <dgm:pt modelId="{604B611C-7A78-C342-B4A0-0AFA9E8746DB}" type="parTrans" cxnId="{0444443D-35AA-1444-8724-C8BFE96B0A4E}">
      <dgm:prSet/>
      <dgm:spPr/>
      <dgm:t>
        <a:bodyPr/>
        <a:lstStyle/>
        <a:p>
          <a:endParaRPr lang="zh-CN" altLang="en-US"/>
        </a:p>
      </dgm:t>
    </dgm:pt>
    <dgm:pt modelId="{EA4C60D9-EFE0-E44D-861B-E085039BECAA}" type="sibTrans" cxnId="{0444443D-35AA-1444-8724-C8BFE96B0A4E}">
      <dgm:prSet/>
      <dgm:spPr/>
      <dgm:t>
        <a:bodyPr/>
        <a:lstStyle/>
        <a:p>
          <a:endParaRPr lang="zh-CN" altLang="en-US"/>
        </a:p>
      </dgm:t>
    </dgm:pt>
    <dgm:pt modelId="{19F11521-800D-7449-9E18-F609F0F54DBE}">
      <dgm:prSet phldrT="[文本]" custT="1"/>
      <dgm:spPr/>
      <dgm:t>
        <a:bodyPr/>
        <a:lstStyle/>
        <a:p>
          <a:r>
            <a:rPr lang="zh-CN" altLang="en-US" sz="1600" b="0" i="0" u="none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国务院发展研究中心信息网（商业报告、统计数据等）</a:t>
          </a:r>
          <a:endParaRPr lang="zh-CN" altLang="en-US" sz="1600" b="0" dirty="0">
            <a:solidFill>
              <a:schemeClr val="accent2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198DDCB-6CB5-0647-BC0B-E2CD5A0AC4B7}" type="parTrans" cxnId="{239EDD01-3D81-0340-B2BC-DF8399BB0FBB}">
      <dgm:prSet/>
      <dgm:spPr/>
      <dgm:t>
        <a:bodyPr/>
        <a:lstStyle/>
        <a:p>
          <a:endParaRPr lang="zh-CN" altLang="en-US"/>
        </a:p>
      </dgm:t>
    </dgm:pt>
    <dgm:pt modelId="{595725DB-94C8-5844-8297-16AB3CB457B4}" type="sibTrans" cxnId="{239EDD01-3D81-0340-B2BC-DF8399BB0FBB}">
      <dgm:prSet/>
      <dgm:spPr/>
      <dgm:t>
        <a:bodyPr/>
        <a:lstStyle/>
        <a:p>
          <a:endParaRPr lang="zh-CN" altLang="en-US"/>
        </a:p>
      </dgm:t>
    </dgm:pt>
    <dgm:pt modelId="{15140FDD-5320-D640-BAE8-637A78472E08}">
      <dgm:prSet phldrT="[文本]" custT="1"/>
      <dgm:spPr/>
      <dgm:t>
        <a:bodyPr/>
        <a:lstStyle/>
        <a:p>
          <a:r>
            <a:rPr lang="zh-CN" altLang="en-US" sz="1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政府、组织机构官方网站发布的数据资源（公开权限）</a:t>
          </a:r>
        </a:p>
      </dgm:t>
    </dgm:pt>
    <dgm:pt modelId="{A9CD9155-705A-BD41-B367-97EBFBC08AAC}" type="parTrans" cxnId="{A9DFBA19-AE07-DA4E-9A62-FD3BB0EF7A23}">
      <dgm:prSet/>
      <dgm:spPr/>
      <dgm:t>
        <a:bodyPr/>
        <a:lstStyle/>
        <a:p>
          <a:endParaRPr lang="zh-CN" altLang="en-US"/>
        </a:p>
      </dgm:t>
    </dgm:pt>
    <dgm:pt modelId="{0F3C9D0C-707D-7F40-B923-939F26EF4810}" type="sibTrans" cxnId="{A9DFBA19-AE07-DA4E-9A62-FD3BB0EF7A23}">
      <dgm:prSet/>
      <dgm:spPr/>
      <dgm:t>
        <a:bodyPr/>
        <a:lstStyle/>
        <a:p>
          <a:endParaRPr lang="zh-CN" altLang="en-US"/>
        </a:p>
      </dgm:t>
    </dgm:pt>
    <dgm:pt modelId="{160EEC71-786F-0945-A01B-7FB419C5B3CB}">
      <dgm:prSet phldrT="[文本]" custT="1"/>
      <dgm:spPr/>
      <dgm:t>
        <a:bodyPr/>
        <a:lstStyle/>
        <a:p>
          <a:r>
            <a:rPr lang="zh-CN" altLang="en-US" sz="1600" b="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中国经济网</a:t>
          </a:r>
          <a:r>
            <a:rPr lang="zh-CN" altLang="en-US" sz="1600" b="0" i="0" u="none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（商业报告、统计数据等）</a:t>
          </a:r>
          <a:endParaRPr lang="zh-CN" altLang="en-US" sz="1600" b="0" dirty="0">
            <a:solidFill>
              <a:schemeClr val="accent2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E7870D7-8536-1B41-970D-D52216AE6BA5}" type="parTrans" cxnId="{A410A7BB-84EE-754B-AF74-3ED3B881E914}">
      <dgm:prSet/>
      <dgm:spPr/>
      <dgm:t>
        <a:bodyPr/>
        <a:lstStyle/>
        <a:p>
          <a:endParaRPr lang="zh-CN" altLang="en-US"/>
        </a:p>
      </dgm:t>
    </dgm:pt>
    <dgm:pt modelId="{06D1CCE5-3663-FF4C-B44E-6706E398BB08}" type="sibTrans" cxnId="{A410A7BB-84EE-754B-AF74-3ED3B881E914}">
      <dgm:prSet/>
      <dgm:spPr/>
      <dgm:t>
        <a:bodyPr/>
        <a:lstStyle/>
        <a:p>
          <a:endParaRPr lang="zh-CN" altLang="en-US"/>
        </a:p>
      </dgm:t>
    </dgm:pt>
    <dgm:pt modelId="{A3F6B9B9-7061-6A49-BEF5-6A296C7DA84F}">
      <dgm:prSet phldrT="[文本]" custT="1"/>
      <dgm:spPr/>
      <dgm:t>
        <a:bodyPr/>
        <a:lstStyle/>
        <a:p>
          <a:r>
            <a:rPr lang="en" sz="1600" b="1" i="0" u="none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EPS</a:t>
          </a:r>
          <a:r>
            <a:rPr lang="zh-CN" altLang="en-US" sz="1600" b="1" i="0" u="none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全球统计数据</a:t>
          </a:r>
          <a:r>
            <a:rPr lang="en-US" altLang="zh-CN" sz="1600" b="1" i="0" u="none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/</a:t>
          </a:r>
          <a:r>
            <a:rPr lang="zh-CN" altLang="en-US" sz="1600" b="1" i="0" u="none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分析平台（数值型数据资源查询、数据分析平台）</a:t>
          </a:r>
          <a:endParaRPr lang="zh-CN" altLang="en-US" sz="1600" b="1" dirty="0">
            <a:solidFill>
              <a:schemeClr val="accent2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6E75124-BEDB-B448-9B5F-088EB1D10600}" type="parTrans" cxnId="{6EF8BC72-706A-CD4E-A8B3-4CFDB6FD52E9}">
      <dgm:prSet/>
      <dgm:spPr/>
      <dgm:t>
        <a:bodyPr/>
        <a:lstStyle/>
        <a:p>
          <a:endParaRPr lang="zh-CN" altLang="en-US"/>
        </a:p>
      </dgm:t>
    </dgm:pt>
    <dgm:pt modelId="{80F00D9D-0022-064F-92AF-A58FB318924C}" type="sibTrans" cxnId="{6EF8BC72-706A-CD4E-A8B3-4CFDB6FD52E9}">
      <dgm:prSet/>
      <dgm:spPr/>
      <dgm:t>
        <a:bodyPr/>
        <a:lstStyle/>
        <a:p>
          <a:endParaRPr lang="zh-CN" altLang="en-US"/>
        </a:p>
      </dgm:t>
    </dgm:pt>
    <dgm:pt modelId="{6BBB37CA-C079-D341-B324-9B690DCF257C}">
      <dgm:prSet phldrT="[文本]" custT="1"/>
      <dgm:spPr/>
      <dgm:t>
        <a:bodyPr/>
        <a:lstStyle/>
        <a:p>
          <a:r>
            <a:rPr lang="zh-CN" altLang="en-US" sz="1600" b="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其他，如搜数网、</a:t>
          </a:r>
          <a:r>
            <a:rPr lang="zh-CN" altLang="en-US" sz="1600" b="0" i="0" u="none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中国资讯行财经数据库等</a:t>
          </a:r>
          <a:endParaRPr lang="zh-CN" altLang="en-US" sz="1600" b="0" dirty="0">
            <a:solidFill>
              <a:schemeClr val="accent2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498DCBA-A26D-7548-B200-972AAC34B76C}" type="parTrans" cxnId="{405EE126-B6B1-F843-8260-9837CD8A0A48}">
      <dgm:prSet/>
      <dgm:spPr/>
      <dgm:t>
        <a:bodyPr/>
        <a:lstStyle/>
        <a:p>
          <a:endParaRPr lang="zh-CN" altLang="en-US"/>
        </a:p>
      </dgm:t>
    </dgm:pt>
    <dgm:pt modelId="{AFAA6770-ADE2-D549-8710-E350B54F18D5}" type="sibTrans" cxnId="{405EE126-B6B1-F843-8260-9837CD8A0A48}">
      <dgm:prSet/>
      <dgm:spPr/>
      <dgm:t>
        <a:bodyPr/>
        <a:lstStyle/>
        <a:p>
          <a:endParaRPr lang="zh-CN" altLang="en-US"/>
        </a:p>
      </dgm:t>
    </dgm:pt>
    <dgm:pt modelId="{093D2691-C7D9-7745-B865-875AD65C1676}">
      <dgm:prSet phldrT="[文本]" custT="1"/>
      <dgm:spPr/>
      <dgm:t>
        <a:bodyPr/>
        <a:lstStyle/>
        <a:p>
          <a:r>
            <a:rPr lang="zh-CN" altLang="en-US" sz="1600" b="0" dirty="0">
              <a:solidFill>
                <a:schemeClr val="accent3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国家（各省市）统计局官方网站</a:t>
          </a:r>
        </a:p>
      </dgm:t>
    </dgm:pt>
    <dgm:pt modelId="{0715C77D-41FF-0942-BEA2-5CE73E78056D}" type="parTrans" cxnId="{293F7280-BAD3-4244-973B-1E300BA680E3}">
      <dgm:prSet/>
      <dgm:spPr/>
      <dgm:t>
        <a:bodyPr/>
        <a:lstStyle/>
        <a:p>
          <a:endParaRPr lang="zh-CN" altLang="en-US"/>
        </a:p>
      </dgm:t>
    </dgm:pt>
    <dgm:pt modelId="{9FA6BF22-BD74-6840-9340-8860ECDD9253}" type="sibTrans" cxnId="{293F7280-BAD3-4244-973B-1E300BA680E3}">
      <dgm:prSet/>
      <dgm:spPr/>
      <dgm:t>
        <a:bodyPr/>
        <a:lstStyle/>
        <a:p>
          <a:endParaRPr lang="zh-CN" altLang="en-US"/>
        </a:p>
      </dgm:t>
    </dgm:pt>
    <dgm:pt modelId="{252286EA-EB73-2646-B85D-902028EA25B3}">
      <dgm:prSet phldrT="[文本]" custT="1"/>
      <dgm:spPr/>
      <dgm:t>
        <a:bodyPr/>
        <a:lstStyle/>
        <a:p>
          <a:r>
            <a:rPr lang="zh-CN" altLang="en-US" sz="1600" b="0" dirty="0">
              <a:solidFill>
                <a:schemeClr val="accent3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世界、国家知识产权局网站等</a:t>
          </a:r>
        </a:p>
      </dgm:t>
    </dgm:pt>
    <dgm:pt modelId="{C35A4B71-415C-1C48-A571-8F7F0D015AB1}" type="parTrans" cxnId="{2878D6BE-B8BF-B044-B439-F0CAD85E3678}">
      <dgm:prSet/>
      <dgm:spPr/>
      <dgm:t>
        <a:bodyPr/>
        <a:lstStyle/>
        <a:p>
          <a:endParaRPr lang="zh-CN" altLang="en-US"/>
        </a:p>
      </dgm:t>
    </dgm:pt>
    <dgm:pt modelId="{0CA69D6E-D911-E547-AFBD-FABB2F4EC7EE}" type="sibTrans" cxnId="{2878D6BE-B8BF-B044-B439-F0CAD85E3678}">
      <dgm:prSet/>
      <dgm:spPr/>
      <dgm:t>
        <a:bodyPr/>
        <a:lstStyle/>
        <a:p>
          <a:endParaRPr lang="zh-CN" altLang="en-US"/>
        </a:p>
      </dgm:t>
    </dgm:pt>
    <dgm:pt modelId="{2AC09C65-6B34-8D4A-A555-F283905E1B82}">
      <dgm:prSet phldrT="[文本]" custT="1"/>
      <dgm:spPr/>
      <dgm:t>
        <a:bodyPr/>
        <a:lstStyle/>
        <a:p>
          <a:r>
            <a:rPr lang="zh-CN" altLang="en-US" sz="1600" b="1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国泰安</a:t>
          </a:r>
          <a:r>
            <a:rPr lang="zh-CN" altLang="en-US" sz="1600" b="1" i="0" u="none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中国股票市场交易数据库</a:t>
          </a:r>
          <a:endParaRPr lang="zh-CN" altLang="en-US" sz="1600" b="1" dirty="0">
            <a:solidFill>
              <a:schemeClr val="accent2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A27BC3C-0139-0B4E-8E81-E390F8D33196}" type="parTrans" cxnId="{90934796-27FE-C342-82DF-06686BE26AB7}">
      <dgm:prSet/>
      <dgm:spPr/>
      <dgm:t>
        <a:bodyPr/>
        <a:lstStyle/>
        <a:p>
          <a:endParaRPr lang="zh-CN" altLang="en-US"/>
        </a:p>
      </dgm:t>
    </dgm:pt>
    <dgm:pt modelId="{D76C3E00-E023-AB49-99CC-49059A41F544}" type="sibTrans" cxnId="{90934796-27FE-C342-82DF-06686BE26AB7}">
      <dgm:prSet/>
      <dgm:spPr/>
      <dgm:t>
        <a:bodyPr/>
        <a:lstStyle/>
        <a:p>
          <a:endParaRPr lang="zh-CN" altLang="en-US"/>
        </a:p>
      </dgm:t>
    </dgm:pt>
    <dgm:pt modelId="{157C7EF5-B522-2649-A5D9-4EC6FA959DDA}">
      <dgm:prSet phldrT="[文本]" custT="1"/>
      <dgm:spPr/>
      <dgm:t>
        <a:bodyPr/>
        <a:lstStyle/>
        <a:p>
          <a:r>
            <a:rPr lang="zh-CN" altLang="en-US" sz="1600" b="0" dirty="0">
              <a:solidFill>
                <a:schemeClr val="accent3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政府（国家各部委）官方网址</a:t>
          </a:r>
        </a:p>
      </dgm:t>
    </dgm:pt>
    <dgm:pt modelId="{F8EAEB45-8346-D34D-9158-F41CD8DCDA97}" type="parTrans" cxnId="{EF95C8CA-A79B-7C4F-96C2-27F8F0C3DB97}">
      <dgm:prSet/>
      <dgm:spPr/>
      <dgm:t>
        <a:bodyPr/>
        <a:lstStyle/>
        <a:p>
          <a:endParaRPr lang="zh-CN" altLang="en-US"/>
        </a:p>
      </dgm:t>
    </dgm:pt>
    <dgm:pt modelId="{362E1AA1-2900-2446-84FE-6A07004F5383}" type="sibTrans" cxnId="{EF95C8CA-A79B-7C4F-96C2-27F8F0C3DB97}">
      <dgm:prSet/>
      <dgm:spPr/>
      <dgm:t>
        <a:bodyPr/>
        <a:lstStyle/>
        <a:p>
          <a:endParaRPr lang="zh-CN" altLang="en-US"/>
        </a:p>
      </dgm:t>
    </dgm:pt>
    <dgm:pt modelId="{00A4E967-28C7-C940-9159-09D39EC927A4}">
      <dgm:prSet phldrT="[文本]" custT="1"/>
      <dgm:spPr/>
      <dgm:t>
        <a:bodyPr/>
        <a:lstStyle/>
        <a:p>
          <a:r>
            <a:rPr lang="zh-CN" altLang="en-US" sz="1600" b="0" dirty="0">
              <a:solidFill>
                <a:schemeClr val="accent3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行业、组织机构官方发布数据</a:t>
          </a:r>
        </a:p>
      </dgm:t>
    </dgm:pt>
    <dgm:pt modelId="{44FF1F0E-BEE4-6B41-A3FB-09DBAD8A93ED}" type="parTrans" cxnId="{21FFF130-BE64-DE48-99A5-FADFC3C0EE0B}">
      <dgm:prSet/>
      <dgm:spPr/>
      <dgm:t>
        <a:bodyPr/>
        <a:lstStyle/>
        <a:p>
          <a:endParaRPr lang="zh-CN" altLang="en-US"/>
        </a:p>
      </dgm:t>
    </dgm:pt>
    <dgm:pt modelId="{8423A19E-9B8A-244C-A323-2086BDF51AC1}" type="sibTrans" cxnId="{21FFF130-BE64-DE48-99A5-FADFC3C0EE0B}">
      <dgm:prSet/>
      <dgm:spPr/>
      <dgm:t>
        <a:bodyPr/>
        <a:lstStyle/>
        <a:p>
          <a:endParaRPr lang="zh-CN" altLang="en-US"/>
        </a:p>
      </dgm:t>
    </dgm:pt>
    <dgm:pt modelId="{439C0290-3911-D84C-9D00-3962A0BF98C0}" type="pres">
      <dgm:prSet presAssocID="{9A193768-2FBB-9C4F-B450-B156ABF87F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FA7D837-D8EE-1D42-8BC3-A74AE0DCACB7}" type="pres">
      <dgm:prSet presAssocID="{286242A7-C0F5-D84B-8C84-2CA07868BBAC}" presName="parentLin" presStyleCnt="0"/>
      <dgm:spPr/>
    </dgm:pt>
    <dgm:pt modelId="{93450EEB-1C7D-9340-BFA3-A0AE86426D9B}" type="pres">
      <dgm:prSet presAssocID="{286242A7-C0F5-D84B-8C84-2CA07868BBAC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37FFE982-D2E1-FB48-9CBC-FEED07BF4E84}" type="pres">
      <dgm:prSet presAssocID="{286242A7-C0F5-D84B-8C84-2CA07868BBAC}" presName="parentText" presStyleLbl="node1" presStyleIdx="0" presStyleCnt="2" custScaleX="100611" custScaleY="20856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5640EE-6B4D-1348-A191-842DB28C8BB7}" type="pres">
      <dgm:prSet presAssocID="{286242A7-C0F5-D84B-8C84-2CA07868BBAC}" presName="negativeSpace" presStyleCnt="0"/>
      <dgm:spPr/>
    </dgm:pt>
    <dgm:pt modelId="{678CE51F-8DB0-6E48-BDB1-0C0F812AE531}" type="pres">
      <dgm:prSet presAssocID="{286242A7-C0F5-D84B-8C84-2CA07868BBAC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C3E40E-0C03-CD44-AEF5-5534E98325CB}" type="pres">
      <dgm:prSet presAssocID="{EA4C60D9-EFE0-E44D-861B-E085039BECAA}" presName="spaceBetweenRectangles" presStyleCnt="0"/>
      <dgm:spPr/>
    </dgm:pt>
    <dgm:pt modelId="{69F83A4D-B57B-E54B-A631-B44ACBCD10DC}" type="pres">
      <dgm:prSet presAssocID="{15140FDD-5320-D640-BAE8-637A78472E08}" presName="parentLin" presStyleCnt="0"/>
      <dgm:spPr/>
    </dgm:pt>
    <dgm:pt modelId="{CB8CCB89-8185-8C47-9B61-84814C579C97}" type="pres">
      <dgm:prSet presAssocID="{15140FDD-5320-D640-BAE8-637A78472E08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0F1BEE01-436E-1D4E-A732-046005C55984}" type="pres">
      <dgm:prSet presAssocID="{15140FDD-5320-D640-BAE8-637A78472E08}" presName="parentText" presStyleLbl="node1" presStyleIdx="1" presStyleCnt="2" custScaleX="104884" custScaleY="18707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83E10F-796C-2F42-87C5-75379408529B}" type="pres">
      <dgm:prSet presAssocID="{15140FDD-5320-D640-BAE8-637A78472E08}" presName="negativeSpace" presStyleCnt="0"/>
      <dgm:spPr/>
    </dgm:pt>
    <dgm:pt modelId="{B9B18DEA-67CA-8847-98EE-0FF6BE6F5D60}" type="pres">
      <dgm:prSet presAssocID="{15140FDD-5320-D640-BAE8-637A78472E0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0934796-27FE-C342-82DF-06686BE26AB7}" srcId="{286242A7-C0F5-D84B-8C84-2CA07868BBAC}" destId="{2AC09C65-6B34-8D4A-A555-F283905E1B82}" srcOrd="1" destOrd="0" parTransId="{0A27BC3C-0139-0B4E-8E81-E390F8D33196}" sibTransId="{D76C3E00-E023-AB49-99CC-49059A41F544}"/>
    <dgm:cxn modelId="{0FC644C7-493C-6945-A31D-B29CCCD63075}" type="presOf" srcId="{A3F6B9B9-7061-6A49-BEF5-6A296C7DA84F}" destId="{678CE51F-8DB0-6E48-BDB1-0C0F812AE531}" srcOrd="0" destOrd="0" presId="urn:microsoft.com/office/officeart/2005/8/layout/list1"/>
    <dgm:cxn modelId="{1EF187C5-9629-1248-9C37-66729BAE7008}" type="presOf" srcId="{286242A7-C0F5-D84B-8C84-2CA07868BBAC}" destId="{37FFE982-D2E1-FB48-9CBC-FEED07BF4E84}" srcOrd="1" destOrd="0" presId="urn:microsoft.com/office/officeart/2005/8/layout/list1"/>
    <dgm:cxn modelId="{F4D52D25-E210-154F-9E53-26BD18B77743}" type="presOf" srcId="{6BBB37CA-C079-D341-B324-9B690DCF257C}" destId="{678CE51F-8DB0-6E48-BDB1-0C0F812AE531}" srcOrd="0" destOrd="4" presId="urn:microsoft.com/office/officeart/2005/8/layout/list1"/>
    <dgm:cxn modelId="{2878D6BE-B8BF-B044-B439-F0CAD85E3678}" srcId="{15140FDD-5320-D640-BAE8-637A78472E08}" destId="{252286EA-EB73-2646-B85D-902028EA25B3}" srcOrd="1" destOrd="0" parTransId="{C35A4B71-415C-1C48-A571-8F7F0D015AB1}" sibTransId="{0CA69D6E-D911-E547-AFBD-FABB2F4EC7EE}"/>
    <dgm:cxn modelId="{A9DFBA19-AE07-DA4E-9A62-FD3BB0EF7A23}" srcId="{9A193768-2FBB-9C4F-B450-B156ABF87F17}" destId="{15140FDD-5320-D640-BAE8-637A78472E08}" srcOrd="1" destOrd="0" parTransId="{A9CD9155-705A-BD41-B367-97EBFBC08AAC}" sibTransId="{0F3C9D0C-707D-7F40-B923-939F26EF4810}"/>
    <dgm:cxn modelId="{405EE126-B6B1-F843-8260-9837CD8A0A48}" srcId="{286242A7-C0F5-D84B-8C84-2CA07868BBAC}" destId="{6BBB37CA-C079-D341-B324-9B690DCF257C}" srcOrd="4" destOrd="0" parTransId="{D498DCBA-A26D-7548-B200-972AAC34B76C}" sibTransId="{AFAA6770-ADE2-D549-8710-E350B54F18D5}"/>
    <dgm:cxn modelId="{34A3095F-DD08-FF42-A70B-ECDC1EC9C5DC}" type="presOf" srcId="{19F11521-800D-7449-9E18-F609F0F54DBE}" destId="{678CE51F-8DB0-6E48-BDB1-0C0F812AE531}" srcOrd="0" destOrd="2" presId="urn:microsoft.com/office/officeart/2005/8/layout/list1"/>
    <dgm:cxn modelId="{D0D06590-FA78-314B-A9B9-E78A05E3FF8F}" type="presOf" srcId="{2AC09C65-6B34-8D4A-A555-F283905E1B82}" destId="{678CE51F-8DB0-6E48-BDB1-0C0F812AE531}" srcOrd="0" destOrd="1" presId="urn:microsoft.com/office/officeart/2005/8/layout/list1"/>
    <dgm:cxn modelId="{3A067459-9021-6E4E-B122-400CDDAC0C65}" type="presOf" srcId="{252286EA-EB73-2646-B85D-902028EA25B3}" destId="{B9B18DEA-67CA-8847-98EE-0FF6BE6F5D60}" srcOrd="0" destOrd="1" presId="urn:microsoft.com/office/officeart/2005/8/layout/list1"/>
    <dgm:cxn modelId="{331D07C4-3045-6A4A-ADC3-ABD6FC7380CC}" type="presOf" srcId="{160EEC71-786F-0945-A01B-7FB419C5B3CB}" destId="{678CE51F-8DB0-6E48-BDB1-0C0F812AE531}" srcOrd="0" destOrd="3" presId="urn:microsoft.com/office/officeart/2005/8/layout/list1"/>
    <dgm:cxn modelId="{92F684FD-65C0-1E40-ADAA-35989FA215E0}" type="presOf" srcId="{157C7EF5-B522-2649-A5D9-4EC6FA959DDA}" destId="{B9B18DEA-67CA-8847-98EE-0FF6BE6F5D60}" srcOrd="0" destOrd="2" presId="urn:microsoft.com/office/officeart/2005/8/layout/list1"/>
    <dgm:cxn modelId="{4FA03246-A5DB-3944-A5F7-358A12AC999C}" type="presOf" srcId="{15140FDD-5320-D640-BAE8-637A78472E08}" destId="{0F1BEE01-436E-1D4E-A732-046005C55984}" srcOrd="1" destOrd="0" presId="urn:microsoft.com/office/officeart/2005/8/layout/list1"/>
    <dgm:cxn modelId="{21FFF130-BE64-DE48-99A5-FADFC3C0EE0B}" srcId="{15140FDD-5320-D640-BAE8-637A78472E08}" destId="{00A4E967-28C7-C940-9159-09D39EC927A4}" srcOrd="3" destOrd="0" parTransId="{44FF1F0E-BEE4-6B41-A3FB-09DBAD8A93ED}" sibTransId="{8423A19E-9B8A-244C-A323-2086BDF51AC1}"/>
    <dgm:cxn modelId="{6EF8BC72-706A-CD4E-A8B3-4CFDB6FD52E9}" srcId="{286242A7-C0F5-D84B-8C84-2CA07868BBAC}" destId="{A3F6B9B9-7061-6A49-BEF5-6A296C7DA84F}" srcOrd="0" destOrd="0" parTransId="{46E75124-BEDB-B448-9B5F-088EB1D10600}" sibTransId="{80F00D9D-0022-064F-92AF-A58FB318924C}"/>
    <dgm:cxn modelId="{04126E1E-6F03-9B42-8C33-7ED06DCCED0B}" type="presOf" srcId="{00A4E967-28C7-C940-9159-09D39EC927A4}" destId="{B9B18DEA-67CA-8847-98EE-0FF6BE6F5D60}" srcOrd="0" destOrd="3" presId="urn:microsoft.com/office/officeart/2005/8/layout/list1"/>
    <dgm:cxn modelId="{A410A7BB-84EE-754B-AF74-3ED3B881E914}" srcId="{286242A7-C0F5-D84B-8C84-2CA07868BBAC}" destId="{160EEC71-786F-0945-A01B-7FB419C5B3CB}" srcOrd="3" destOrd="0" parTransId="{4E7870D7-8536-1B41-970D-D52216AE6BA5}" sibTransId="{06D1CCE5-3663-FF4C-B44E-6706E398BB08}"/>
    <dgm:cxn modelId="{09B6B39C-DA37-1E47-AC8C-B38ADB54C884}" type="presOf" srcId="{286242A7-C0F5-D84B-8C84-2CA07868BBAC}" destId="{93450EEB-1C7D-9340-BFA3-A0AE86426D9B}" srcOrd="0" destOrd="0" presId="urn:microsoft.com/office/officeart/2005/8/layout/list1"/>
    <dgm:cxn modelId="{F49497BB-E206-0640-A0B6-106947FBF9AB}" type="presOf" srcId="{15140FDD-5320-D640-BAE8-637A78472E08}" destId="{CB8CCB89-8185-8C47-9B61-84814C579C97}" srcOrd="0" destOrd="0" presId="urn:microsoft.com/office/officeart/2005/8/layout/list1"/>
    <dgm:cxn modelId="{5C76452E-203B-7A44-B607-77CA10409FF1}" type="presOf" srcId="{093D2691-C7D9-7745-B865-875AD65C1676}" destId="{B9B18DEA-67CA-8847-98EE-0FF6BE6F5D60}" srcOrd="0" destOrd="0" presId="urn:microsoft.com/office/officeart/2005/8/layout/list1"/>
    <dgm:cxn modelId="{EF95C8CA-A79B-7C4F-96C2-27F8F0C3DB97}" srcId="{15140FDD-5320-D640-BAE8-637A78472E08}" destId="{157C7EF5-B522-2649-A5D9-4EC6FA959DDA}" srcOrd="2" destOrd="0" parTransId="{F8EAEB45-8346-D34D-9158-F41CD8DCDA97}" sibTransId="{362E1AA1-2900-2446-84FE-6A07004F5383}"/>
    <dgm:cxn modelId="{0444443D-35AA-1444-8724-C8BFE96B0A4E}" srcId="{9A193768-2FBB-9C4F-B450-B156ABF87F17}" destId="{286242A7-C0F5-D84B-8C84-2CA07868BBAC}" srcOrd="0" destOrd="0" parTransId="{604B611C-7A78-C342-B4A0-0AFA9E8746DB}" sibTransId="{EA4C60D9-EFE0-E44D-861B-E085039BECAA}"/>
    <dgm:cxn modelId="{293F7280-BAD3-4244-973B-1E300BA680E3}" srcId="{15140FDD-5320-D640-BAE8-637A78472E08}" destId="{093D2691-C7D9-7745-B865-875AD65C1676}" srcOrd="0" destOrd="0" parTransId="{0715C77D-41FF-0942-BEA2-5CE73E78056D}" sibTransId="{9FA6BF22-BD74-6840-9340-8860ECDD9253}"/>
    <dgm:cxn modelId="{239EDD01-3D81-0340-B2BC-DF8399BB0FBB}" srcId="{286242A7-C0F5-D84B-8C84-2CA07868BBAC}" destId="{19F11521-800D-7449-9E18-F609F0F54DBE}" srcOrd="2" destOrd="0" parTransId="{3198DDCB-6CB5-0647-BC0B-E2CD5A0AC4B7}" sibTransId="{595725DB-94C8-5844-8297-16AB3CB457B4}"/>
    <dgm:cxn modelId="{6BAAA4F3-CBC3-B94E-9A9D-73194588A318}" type="presOf" srcId="{9A193768-2FBB-9C4F-B450-B156ABF87F17}" destId="{439C0290-3911-D84C-9D00-3962A0BF98C0}" srcOrd="0" destOrd="0" presId="urn:microsoft.com/office/officeart/2005/8/layout/list1"/>
    <dgm:cxn modelId="{E9BBB8FF-DF2D-244D-8535-6B4461AA3A7C}" type="presParOf" srcId="{439C0290-3911-D84C-9D00-3962A0BF98C0}" destId="{EFA7D837-D8EE-1D42-8BC3-A74AE0DCACB7}" srcOrd="0" destOrd="0" presId="urn:microsoft.com/office/officeart/2005/8/layout/list1"/>
    <dgm:cxn modelId="{5FD9AE4F-436A-5246-9A88-3D0B8C49EA24}" type="presParOf" srcId="{EFA7D837-D8EE-1D42-8BC3-A74AE0DCACB7}" destId="{93450EEB-1C7D-9340-BFA3-A0AE86426D9B}" srcOrd="0" destOrd="0" presId="urn:microsoft.com/office/officeart/2005/8/layout/list1"/>
    <dgm:cxn modelId="{1CD3A2A0-BD36-E74E-A723-1D23393069CB}" type="presParOf" srcId="{EFA7D837-D8EE-1D42-8BC3-A74AE0DCACB7}" destId="{37FFE982-D2E1-FB48-9CBC-FEED07BF4E84}" srcOrd="1" destOrd="0" presId="urn:microsoft.com/office/officeart/2005/8/layout/list1"/>
    <dgm:cxn modelId="{166C05B3-5530-964B-8CCE-6EB4A401E2A5}" type="presParOf" srcId="{439C0290-3911-D84C-9D00-3962A0BF98C0}" destId="{F45640EE-6B4D-1348-A191-842DB28C8BB7}" srcOrd="1" destOrd="0" presId="urn:microsoft.com/office/officeart/2005/8/layout/list1"/>
    <dgm:cxn modelId="{66EEB022-23E5-D947-8C3B-2139E13FE110}" type="presParOf" srcId="{439C0290-3911-D84C-9D00-3962A0BF98C0}" destId="{678CE51F-8DB0-6E48-BDB1-0C0F812AE531}" srcOrd="2" destOrd="0" presId="urn:microsoft.com/office/officeart/2005/8/layout/list1"/>
    <dgm:cxn modelId="{CE76EEF2-5D92-8948-AF52-0A83F837CA7E}" type="presParOf" srcId="{439C0290-3911-D84C-9D00-3962A0BF98C0}" destId="{A1C3E40E-0C03-CD44-AEF5-5534E98325CB}" srcOrd="3" destOrd="0" presId="urn:microsoft.com/office/officeart/2005/8/layout/list1"/>
    <dgm:cxn modelId="{8B1B7097-ABCD-4743-9768-F4953A106858}" type="presParOf" srcId="{439C0290-3911-D84C-9D00-3962A0BF98C0}" destId="{69F83A4D-B57B-E54B-A631-B44ACBCD10DC}" srcOrd="4" destOrd="0" presId="urn:microsoft.com/office/officeart/2005/8/layout/list1"/>
    <dgm:cxn modelId="{C4797639-D7CB-B446-AC0A-BD67D4013124}" type="presParOf" srcId="{69F83A4D-B57B-E54B-A631-B44ACBCD10DC}" destId="{CB8CCB89-8185-8C47-9B61-84814C579C97}" srcOrd="0" destOrd="0" presId="urn:microsoft.com/office/officeart/2005/8/layout/list1"/>
    <dgm:cxn modelId="{37F57FD1-F4FE-8947-90E1-D715489118F7}" type="presParOf" srcId="{69F83A4D-B57B-E54B-A631-B44ACBCD10DC}" destId="{0F1BEE01-436E-1D4E-A732-046005C55984}" srcOrd="1" destOrd="0" presId="urn:microsoft.com/office/officeart/2005/8/layout/list1"/>
    <dgm:cxn modelId="{F64C4E70-9543-404A-B8F2-1F6163876FD1}" type="presParOf" srcId="{439C0290-3911-D84C-9D00-3962A0BF98C0}" destId="{BC83E10F-796C-2F42-87C5-75379408529B}" srcOrd="5" destOrd="0" presId="urn:microsoft.com/office/officeart/2005/8/layout/list1"/>
    <dgm:cxn modelId="{4E34EE9E-76C8-9844-8B34-56143113A61D}" type="presParOf" srcId="{439C0290-3911-D84C-9D00-3962A0BF98C0}" destId="{B9B18DEA-67CA-8847-98EE-0FF6BE6F5D6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A8A9E3-7EBD-424B-AE66-538D2B5DBE31}" type="doc">
      <dgm:prSet loTypeId="urn:microsoft.com/office/officeart/2005/8/layout/hierarchy3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D8673F83-8490-5646-8F42-074FA3F6FEB0}">
      <dgm:prSet phldrT="[文本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期刊论文信息源</a:t>
          </a:r>
        </a:p>
      </dgm:t>
    </dgm:pt>
    <dgm:pt modelId="{FFE43B13-0D44-B144-B70A-AA876212AC64}" type="parTrans" cxnId="{1683CF9E-8815-B84E-B06E-FC4857AA0565}">
      <dgm:prSet/>
      <dgm:spPr/>
      <dgm:t>
        <a:bodyPr/>
        <a:lstStyle/>
        <a:p>
          <a:endParaRPr lang="zh-CN" altLang="en-US"/>
        </a:p>
      </dgm:t>
    </dgm:pt>
    <dgm:pt modelId="{51C4F030-E89A-6B44-9555-8CA9FD0FC96F}" type="sibTrans" cxnId="{1683CF9E-8815-B84E-B06E-FC4857AA0565}">
      <dgm:prSet/>
      <dgm:spPr/>
      <dgm:t>
        <a:bodyPr/>
        <a:lstStyle/>
        <a:p>
          <a:endParaRPr lang="zh-CN" altLang="en-US"/>
        </a:p>
      </dgm:t>
    </dgm:pt>
    <dgm:pt modelId="{C0F89016-5688-D94A-B3BA-C8F9DE158766}">
      <dgm:prSet phldrT="[文本]" custT="1"/>
      <dgm:spPr/>
      <dgm:t>
        <a:bodyPr/>
        <a:lstStyle/>
        <a:p>
          <a:r>
            <a:rPr lang="zh-CN" altLang="en-US" sz="1600" b="1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商业数据库</a:t>
          </a:r>
          <a:r>
            <a:rPr lang="zh-CN" altLang="en-US" sz="1600" b="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（高校图书馆订购，</a:t>
          </a:r>
          <a:r>
            <a:rPr lang="en-US" altLang="zh-CN" sz="1600" b="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r>
            <a:rPr lang="zh-CN" altLang="en-US" sz="1600" b="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内使用权限</a:t>
          </a:r>
          <a:r>
            <a:rPr lang="zh-CN" altLang="en-US" sz="1600" b="0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）如</a:t>
          </a:r>
          <a:r>
            <a:rPr lang="en-US" altLang="zh-CN" sz="1600" b="1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CNKI</a:t>
          </a:r>
          <a:r>
            <a:rPr lang="zh-CN" altLang="en-US" sz="1600" b="1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期刊论文全文数据库、</a:t>
          </a:r>
          <a:r>
            <a:rPr lang="en-US" altLang="zh-CN" sz="1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Elsevier SD</a:t>
          </a:r>
          <a:r>
            <a:rPr lang="zh-CN" altLang="en-US" sz="1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数据库</a:t>
          </a:r>
          <a:endParaRPr lang="zh-CN" altLang="en-US" sz="16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8D2D350-C437-9E46-91CB-CB34212591FA}" type="parTrans" cxnId="{D94EE080-6BEB-9247-B869-3763B29384DF}">
      <dgm:prSet/>
      <dgm:spPr/>
      <dgm:t>
        <a:bodyPr/>
        <a:lstStyle/>
        <a:p>
          <a:endParaRPr lang="zh-CN" altLang="en-US"/>
        </a:p>
      </dgm:t>
    </dgm:pt>
    <dgm:pt modelId="{89E72531-D639-F445-8361-ED814181C2B1}" type="sibTrans" cxnId="{D94EE080-6BEB-9247-B869-3763B29384DF}">
      <dgm:prSet/>
      <dgm:spPr/>
      <dgm:t>
        <a:bodyPr/>
        <a:lstStyle/>
        <a:p>
          <a:endParaRPr lang="zh-CN" altLang="en-US"/>
        </a:p>
      </dgm:t>
    </dgm:pt>
    <dgm:pt modelId="{31304547-C510-B540-8A36-2C97D5C1220B}">
      <dgm:prSet phldrT="[文本]" custT="1"/>
      <dgm:spPr/>
      <dgm:t>
        <a:bodyPr/>
        <a:lstStyle/>
        <a:p>
          <a:r>
            <a:rPr lang="zh-CN" altLang="en-US" sz="1600" b="1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开放获取（</a:t>
          </a:r>
          <a:r>
            <a:rPr lang="en-US" altLang="zh-CN" sz="1600" b="1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OA</a:t>
          </a:r>
          <a:r>
            <a:rPr lang="zh-CN" altLang="en-US" sz="1600" b="1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）期刊资源</a:t>
          </a:r>
          <a:r>
            <a:rPr lang="zh-CN" altLang="en-US" sz="16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，如图书馆整合的</a:t>
          </a:r>
          <a:r>
            <a:rPr lang="zh-CN" altLang="en-US" sz="1600" b="0" i="0" u="none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中国科技论文在线、</a:t>
          </a:r>
          <a:r>
            <a:rPr lang="en" sz="1600" b="0" i="0" u="none" dirty="0" err="1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OALib</a:t>
          </a:r>
          <a:r>
            <a:rPr lang="zh-CN" altLang="en-US" sz="1600" b="0" i="0" u="none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、开放存取期刊目录</a:t>
          </a:r>
          <a:r>
            <a:rPr lang="en" sz="1600" b="0" i="0" u="none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DOAJ </a:t>
          </a:r>
          <a:r>
            <a:rPr lang="en" sz="1600" b="0" i="0" u="none" dirty="0" err="1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等</a:t>
          </a:r>
          <a:endParaRPr lang="zh-CN" altLang="en-US" sz="1600" dirty="0">
            <a:solidFill>
              <a:schemeClr val="accent6">
                <a:lumMod val="60000"/>
                <a:lumOff val="4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07944CC5-00DF-C44F-8DAC-70D8ADFF42D3}" type="parTrans" cxnId="{61A02A80-371D-CF42-A7F5-0DF5EDF7459D}">
      <dgm:prSet/>
      <dgm:spPr/>
      <dgm:t>
        <a:bodyPr/>
        <a:lstStyle/>
        <a:p>
          <a:endParaRPr lang="zh-CN" altLang="en-US"/>
        </a:p>
      </dgm:t>
    </dgm:pt>
    <dgm:pt modelId="{D8F9EE01-98A6-BB44-8918-A48556C0105D}" type="sibTrans" cxnId="{61A02A80-371D-CF42-A7F5-0DF5EDF7459D}">
      <dgm:prSet/>
      <dgm:spPr/>
      <dgm:t>
        <a:bodyPr/>
        <a:lstStyle/>
        <a:p>
          <a:endParaRPr lang="zh-CN" altLang="en-US"/>
        </a:p>
      </dgm:t>
    </dgm:pt>
    <dgm:pt modelId="{4C277E11-B593-0641-AE8A-80DA6673512A}">
      <dgm:prSet phldrT="[文本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学位论文信息源</a:t>
          </a:r>
        </a:p>
      </dgm:t>
    </dgm:pt>
    <dgm:pt modelId="{E8BCBC66-E8F5-0646-8443-64C57CDD8EF7}" type="parTrans" cxnId="{D8B93C05-A852-0E43-BFA3-27B969DE4777}">
      <dgm:prSet/>
      <dgm:spPr/>
      <dgm:t>
        <a:bodyPr/>
        <a:lstStyle/>
        <a:p>
          <a:endParaRPr lang="zh-CN" altLang="en-US"/>
        </a:p>
      </dgm:t>
    </dgm:pt>
    <dgm:pt modelId="{06667347-4711-904C-854A-2CEF23CFF736}" type="sibTrans" cxnId="{D8B93C05-A852-0E43-BFA3-27B969DE4777}">
      <dgm:prSet/>
      <dgm:spPr/>
      <dgm:t>
        <a:bodyPr/>
        <a:lstStyle/>
        <a:p>
          <a:endParaRPr lang="zh-CN" altLang="en-US"/>
        </a:p>
      </dgm:t>
    </dgm:pt>
    <dgm:pt modelId="{F772FC18-B975-974F-8709-B7E01C110CB5}">
      <dgm:prSet phldrT="[文本]" custT="1"/>
      <dgm:spPr/>
      <dgm:t>
        <a:bodyPr/>
        <a:lstStyle/>
        <a:p>
          <a:r>
            <a:rPr lang="zh-CN" altLang="en-US" sz="1600" b="1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商业数据库</a:t>
          </a:r>
          <a:r>
            <a:rPr lang="zh-CN" altLang="en-US" sz="1600" b="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（高校图书馆订购，</a:t>
          </a:r>
          <a:r>
            <a:rPr lang="en-US" altLang="zh-CN" sz="1600" b="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r>
            <a:rPr lang="zh-CN" altLang="en-US" sz="1600" b="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内使用权限</a:t>
          </a:r>
          <a:r>
            <a:rPr lang="zh-CN" altLang="en-US" sz="1600" b="0" dirty="0" smtClean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）</a:t>
          </a:r>
          <a:r>
            <a:rPr lang="zh-CN" altLang="en-US" sz="1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如</a:t>
          </a:r>
          <a:r>
            <a:rPr lang="en-US" altLang="zh-CN" sz="1600" b="1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CNKI</a:t>
          </a:r>
          <a:r>
            <a:rPr lang="zh-CN" altLang="en-US" sz="1600" b="1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期刊博硕士论文全文数据库等</a:t>
          </a:r>
        </a:p>
      </dgm:t>
    </dgm:pt>
    <dgm:pt modelId="{D7B326EF-30BE-C94E-A24D-7A450C47F5C2}" type="parTrans" cxnId="{A4DCDC31-1BFF-DF48-9171-3B46224775FA}">
      <dgm:prSet/>
      <dgm:spPr/>
      <dgm:t>
        <a:bodyPr/>
        <a:lstStyle/>
        <a:p>
          <a:endParaRPr lang="zh-CN" altLang="en-US"/>
        </a:p>
      </dgm:t>
    </dgm:pt>
    <dgm:pt modelId="{98621A77-2450-3240-A5C7-85208BF615BD}" type="sibTrans" cxnId="{A4DCDC31-1BFF-DF48-9171-3B46224775FA}">
      <dgm:prSet/>
      <dgm:spPr/>
      <dgm:t>
        <a:bodyPr/>
        <a:lstStyle/>
        <a:p>
          <a:endParaRPr lang="zh-CN" altLang="en-US"/>
        </a:p>
      </dgm:t>
    </dgm:pt>
    <dgm:pt modelId="{2A5B0567-B40E-814E-8B57-D0415C544CBC}">
      <dgm:prSet phldrT="[文本]" custT="1"/>
      <dgm:spPr/>
      <dgm:t>
        <a:bodyPr/>
        <a:lstStyle/>
        <a:p>
          <a:r>
            <a:rPr lang="zh-CN" altLang="en-US" sz="1600" b="1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高校、科研院所机构的学位论文机构知识库</a:t>
          </a:r>
          <a:r>
            <a:rPr lang="zh-CN" alt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（限定本校</a:t>
          </a:r>
          <a:r>
            <a:rPr lang="en-US" altLang="zh-CN" sz="160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r>
            <a:rPr lang="zh-CN" alt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权限）</a:t>
          </a:r>
        </a:p>
      </dgm:t>
    </dgm:pt>
    <dgm:pt modelId="{95FCF15A-2FC0-8C48-9257-FFA406283DF4}" type="parTrans" cxnId="{F19E76AE-6745-D74C-BB39-47A532535AE0}">
      <dgm:prSet/>
      <dgm:spPr/>
      <dgm:t>
        <a:bodyPr/>
        <a:lstStyle/>
        <a:p>
          <a:endParaRPr lang="zh-CN" altLang="en-US"/>
        </a:p>
      </dgm:t>
    </dgm:pt>
    <dgm:pt modelId="{4D52806B-891A-7741-8EB9-CF148D85F078}" type="sibTrans" cxnId="{F19E76AE-6745-D74C-BB39-47A532535AE0}">
      <dgm:prSet/>
      <dgm:spPr/>
      <dgm:t>
        <a:bodyPr/>
        <a:lstStyle/>
        <a:p>
          <a:endParaRPr lang="zh-CN" altLang="en-US"/>
        </a:p>
      </dgm:t>
    </dgm:pt>
    <dgm:pt modelId="{0FA6ADD6-2B9A-5C49-BA6B-B0F876949F66}">
      <dgm:prSet phldrT="[文本]" custT="1"/>
      <dgm:spPr/>
      <dgm:t>
        <a:bodyPr/>
        <a:lstStyle/>
        <a:p>
          <a:r>
            <a:rPr lang="zh-CN" altLang="en-US" sz="1600" b="1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网络统一检索平台</a:t>
          </a:r>
          <a:r>
            <a:rPr lang="en-US" altLang="zh-CN" sz="1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——</a:t>
          </a:r>
          <a:r>
            <a:rPr lang="zh-CN" altLang="en-US" sz="1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文献摘要</a:t>
          </a:r>
          <a:r>
            <a:rPr lang="zh-CN" altLang="en-US" sz="1600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</a:t>
          </a:r>
          <a:r>
            <a:rPr lang="zh-CN" altLang="en-US" sz="16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如，百度学术、读秀学术搜索）</a:t>
          </a:r>
        </a:p>
      </dgm:t>
    </dgm:pt>
    <dgm:pt modelId="{DD6DFC87-26B8-644D-8595-E0F4E9C3CFD2}" type="parTrans" cxnId="{48AF6F88-30CE-F94E-A8D5-8EC2F34B28EB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15F53ABF-2C7B-0D4E-B2CE-B26EE5E7F397}" type="sibTrans" cxnId="{48AF6F88-30CE-F94E-A8D5-8EC2F34B28EB}">
      <dgm:prSet/>
      <dgm:spPr/>
      <dgm:t>
        <a:bodyPr/>
        <a:lstStyle/>
        <a:p>
          <a:endParaRPr lang="zh-CN" altLang="en-US"/>
        </a:p>
      </dgm:t>
    </dgm:pt>
    <dgm:pt modelId="{9929B713-B0A1-4B48-998E-32DA6FB98057}">
      <dgm:prSet phldrT="[文本]" custT="1"/>
      <dgm:spPr/>
      <dgm:t>
        <a:bodyPr/>
        <a:lstStyle/>
        <a:p>
          <a:r>
            <a:rPr lang="zh-CN" altLang="en-US" sz="1600" b="1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网络统一检索平台</a:t>
          </a:r>
          <a:r>
            <a:rPr lang="en-US" altLang="zh-CN" sz="1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——</a:t>
          </a:r>
          <a:r>
            <a:rPr lang="zh-CN" altLang="en-US" sz="1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文献摘要</a:t>
          </a:r>
          <a:r>
            <a:rPr lang="zh-CN" altLang="en-US" sz="1600" dirty="0" smtClean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</a:t>
          </a:r>
          <a:r>
            <a:rPr lang="zh-CN" alt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如，百度学术、读秀学术搜索）</a:t>
          </a:r>
        </a:p>
      </dgm:t>
    </dgm:pt>
    <dgm:pt modelId="{BB330C16-047D-1E4A-A0DE-A7FA9F38556D}" type="parTrans" cxnId="{0064E96A-0CAF-204C-8143-4C7968B8E69F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zh-CN" altLang="en-US"/>
        </a:p>
      </dgm:t>
    </dgm:pt>
    <dgm:pt modelId="{5B399110-FAF6-A542-8430-ACE1AFAE6C9D}" type="sibTrans" cxnId="{0064E96A-0CAF-204C-8143-4C7968B8E69F}">
      <dgm:prSet/>
      <dgm:spPr/>
      <dgm:t>
        <a:bodyPr/>
        <a:lstStyle/>
        <a:p>
          <a:endParaRPr lang="zh-CN" altLang="en-US"/>
        </a:p>
      </dgm:t>
    </dgm:pt>
    <dgm:pt modelId="{8EC863B3-D480-C34A-922F-D12997EB3B5A}" type="pres">
      <dgm:prSet presAssocID="{68A8A9E3-7EBD-424B-AE66-538D2B5DBE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9B381B18-E2C6-7E4E-973C-4E41BA5C897A}" type="pres">
      <dgm:prSet presAssocID="{D8673F83-8490-5646-8F42-074FA3F6FEB0}" presName="root" presStyleCnt="0"/>
      <dgm:spPr/>
    </dgm:pt>
    <dgm:pt modelId="{83850C15-6EE0-A84A-AC2E-FFC213D99496}" type="pres">
      <dgm:prSet presAssocID="{D8673F83-8490-5646-8F42-074FA3F6FEB0}" presName="rootComposite" presStyleCnt="0"/>
      <dgm:spPr/>
    </dgm:pt>
    <dgm:pt modelId="{B5319B05-06C9-AC45-9B74-0028FE1D03E0}" type="pres">
      <dgm:prSet presAssocID="{D8673F83-8490-5646-8F42-074FA3F6FEB0}" presName="rootText" presStyleLbl="node1" presStyleIdx="0" presStyleCnt="2" custScaleX="149615"/>
      <dgm:spPr/>
      <dgm:t>
        <a:bodyPr/>
        <a:lstStyle/>
        <a:p>
          <a:endParaRPr lang="zh-CN" altLang="en-US"/>
        </a:p>
      </dgm:t>
    </dgm:pt>
    <dgm:pt modelId="{780F28B0-AF20-334A-8F90-A1A3330FBB88}" type="pres">
      <dgm:prSet presAssocID="{D8673F83-8490-5646-8F42-074FA3F6FEB0}" presName="rootConnector" presStyleLbl="node1" presStyleIdx="0" presStyleCnt="2"/>
      <dgm:spPr/>
      <dgm:t>
        <a:bodyPr/>
        <a:lstStyle/>
        <a:p>
          <a:endParaRPr lang="zh-CN" altLang="en-US"/>
        </a:p>
      </dgm:t>
    </dgm:pt>
    <dgm:pt modelId="{700014E0-929D-3C46-9B9A-01859A94AC02}" type="pres">
      <dgm:prSet presAssocID="{D8673F83-8490-5646-8F42-074FA3F6FEB0}" presName="childShape" presStyleCnt="0"/>
      <dgm:spPr/>
    </dgm:pt>
    <dgm:pt modelId="{60B62EF9-32A6-494D-BF32-B5100C605651}" type="pres">
      <dgm:prSet presAssocID="{08D2D350-C437-9E46-91CB-CB34212591FA}" presName="Name13" presStyleLbl="parChTrans1D2" presStyleIdx="0" presStyleCnt="6"/>
      <dgm:spPr/>
      <dgm:t>
        <a:bodyPr/>
        <a:lstStyle/>
        <a:p>
          <a:endParaRPr lang="zh-CN" altLang="en-US"/>
        </a:p>
      </dgm:t>
    </dgm:pt>
    <dgm:pt modelId="{B67A8300-4A52-8541-8AD5-D7B6FE0CCA09}" type="pres">
      <dgm:prSet presAssocID="{C0F89016-5688-D94A-B3BA-C8F9DE158766}" presName="childText" presStyleLbl="bgAcc1" presStyleIdx="0" presStyleCnt="6" custScaleX="19906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CCF8CE-F851-314C-9CF6-C857BC1F0027}" type="pres">
      <dgm:prSet presAssocID="{07944CC5-00DF-C44F-8DAC-70D8ADFF42D3}" presName="Name13" presStyleLbl="parChTrans1D2" presStyleIdx="1" presStyleCnt="6"/>
      <dgm:spPr/>
      <dgm:t>
        <a:bodyPr/>
        <a:lstStyle/>
        <a:p>
          <a:endParaRPr lang="zh-CN" altLang="en-US"/>
        </a:p>
      </dgm:t>
    </dgm:pt>
    <dgm:pt modelId="{0E8421B2-125F-6945-AB52-4A361C7C69FA}" type="pres">
      <dgm:prSet presAssocID="{31304547-C510-B540-8A36-2C97D5C1220B}" presName="childText" presStyleLbl="bgAcc1" presStyleIdx="1" presStyleCnt="6" custScaleX="19906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DEDE658-F41F-EF41-84DE-3269A138682E}" type="pres">
      <dgm:prSet presAssocID="{DD6DFC87-26B8-644D-8595-E0F4E9C3CFD2}" presName="Name13" presStyleLbl="parChTrans1D2" presStyleIdx="2" presStyleCnt="6"/>
      <dgm:spPr/>
      <dgm:t>
        <a:bodyPr/>
        <a:lstStyle/>
        <a:p>
          <a:endParaRPr lang="zh-CN" altLang="en-US"/>
        </a:p>
      </dgm:t>
    </dgm:pt>
    <dgm:pt modelId="{77AE95D8-1506-2F42-BC0A-DA8D4F105576}" type="pres">
      <dgm:prSet presAssocID="{0FA6ADD6-2B9A-5C49-BA6B-B0F876949F66}" presName="childText" presStyleLbl="bgAcc1" presStyleIdx="2" presStyleCnt="6" custScaleX="19734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62BE6B-29B8-4944-A8E4-33122AA3E32D}" type="pres">
      <dgm:prSet presAssocID="{4C277E11-B593-0641-AE8A-80DA6673512A}" presName="root" presStyleCnt="0"/>
      <dgm:spPr/>
    </dgm:pt>
    <dgm:pt modelId="{B3430041-B7A7-0649-A8C8-BBD4065B6F6D}" type="pres">
      <dgm:prSet presAssocID="{4C277E11-B593-0641-AE8A-80DA6673512A}" presName="rootComposite" presStyleCnt="0"/>
      <dgm:spPr/>
    </dgm:pt>
    <dgm:pt modelId="{FFBF52B5-9B8A-9547-8AD7-456BE854E266}" type="pres">
      <dgm:prSet presAssocID="{4C277E11-B593-0641-AE8A-80DA6673512A}" presName="rootText" presStyleLbl="node1" presStyleIdx="1" presStyleCnt="2" custScaleX="148328"/>
      <dgm:spPr/>
      <dgm:t>
        <a:bodyPr/>
        <a:lstStyle/>
        <a:p>
          <a:endParaRPr lang="zh-CN" altLang="en-US"/>
        </a:p>
      </dgm:t>
    </dgm:pt>
    <dgm:pt modelId="{CA50EEBE-BCC5-A946-8CA0-EADD471CF31B}" type="pres">
      <dgm:prSet presAssocID="{4C277E11-B593-0641-AE8A-80DA6673512A}" presName="rootConnector" presStyleLbl="node1" presStyleIdx="1" presStyleCnt="2"/>
      <dgm:spPr/>
      <dgm:t>
        <a:bodyPr/>
        <a:lstStyle/>
        <a:p>
          <a:endParaRPr lang="zh-CN" altLang="en-US"/>
        </a:p>
      </dgm:t>
    </dgm:pt>
    <dgm:pt modelId="{4A3F1B32-E0D9-5B43-BB33-3E84591811BF}" type="pres">
      <dgm:prSet presAssocID="{4C277E11-B593-0641-AE8A-80DA6673512A}" presName="childShape" presStyleCnt="0"/>
      <dgm:spPr/>
    </dgm:pt>
    <dgm:pt modelId="{9997F79B-BFC2-CC4E-986B-D9880CF09B7C}" type="pres">
      <dgm:prSet presAssocID="{D7B326EF-30BE-C94E-A24D-7A450C47F5C2}" presName="Name13" presStyleLbl="parChTrans1D2" presStyleIdx="3" presStyleCnt="6"/>
      <dgm:spPr/>
      <dgm:t>
        <a:bodyPr/>
        <a:lstStyle/>
        <a:p>
          <a:endParaRPr lang="zh-CN" altLang="en-US"/>
        </a:p>
      </dgm:t>
    </dgm:pt>
    <dgm:pt modelId="{5BD4D1AB-8A29-F341-99C1-A3501049939C}" type="pres">
      <dgm:prSet presAssocID="{F772FC18-B975-974F-8709-B7E01C110CB5}" presName="childText" presStyleLbl="bgAcc1" presStyleIdx="3" presStyleCnt="6" custScaleX="17798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38D662-9D4D-7746-8F3B-BF8D29916645}" type="pres">
      <dgm:prSet presAssocID="{95FCF15A-2FC0-8C48-9257-FFA406283DF4}" presName="Name13" presStyleLbl="parChTrans1D2" presStyleIdx="4" presStyleCnt="6"/>
      <dgm:spPr/>
      <dgm:t>
        <a:bodyPr/>
        <a:lstStyle/>
        <a:p>
          <a:endParaRPr lang="zh-CN" altLang="en-US"/>
        </a:p>
      </dgm:t>
    </dgm:pt>
    <dgm:pt modelId="{D7E4D665-443B-6E42-9DA4-070D28371D0E}" type="pres">
      <dgm:prSet presAssocID="{2A5B0567-B40E-814E-8B57-D0415C544CBC}" presName="childText" presStyleLbl="bgAcc1" presStyleIdx="4" presStyleCnt="6" custScaleX="1801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375282-F3A0-5B4A-B155-0A7A4D089986}" type="pres">
      <dgm:prSet presAssocID="{BB330C16-047D-1E4A-A0DE-A7FA9F38556D}" presName="Name13" presStyleLbl="parChTrans1D2" presStyleIdx="5" presStyleCnt="6"/>
      <dgm:spPr/>
      <dgm:t>
        <a:bodyPr/>
        <a:lstStyle/>
        <a:p>
          <a:endParaRPr lang="zh-CN" altLang="en-US"/>
        </a:p>
      </dgm:t>
    </dgm:pt>
    <dgm:pt modelId="{1F6F625B-BB9E-EB49-AE4F-F9C7495C1D8E}" type="pres">
      <dgm:prSet presAssocID="{9929B713-B0A1-4B48-998E-32DA6FB98057}" presName="childText" presStyleLbl="bgAcc1" presStyleIdx="5" presStyleCnt="6" custScaleX="18011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A5B8D63-0D79-8E46-BC21-99BCEEBE1741}" type="presOf" srcId="{08D2D350-C437-9E46-91CB-CB34212591FA}" destId="{60B62EF9-32A6-494D-BF32-B5100C605651}" srcOrd="0" destOrd="0" presId="urn:microsoft.com/office/officeart/2005/8/layout/hierarchy3"/>
    <dgm:cxn modelId="{D94EE080-6BEB-9247-B869-3763B29384DF}" srcId="{D8673F83-8490-5646-8F42-074FA3F6FEB0}" destId="{C0F89016-5688-D94A-B3BA-C8F9DE158766}" srcOrd="0" destOrd="0" parTransId="{08D2D350-C437-9E46-91CB-CB34212591FA}" sibTransId="{89E72531-D639-F445-8361-ED814181C2B1}"/>
    <dgm:cxn modelId="{919CA286-39E1-5B4E-AE84-2F00E7FFCE59}" type="presOf" srcId="{BB330C16-047D-1E4A-A0DE-A7FA9F38556D}" destId="{E3375282-F3A0-5B4A-B155-0A7A4D089986}" srcOrd="0" destOrd="0" presId="urn:microsoft.com/office/officeart/2005/8/layout/hierarchy3"/>
    <dgm:cxn modelId="{4A9A95CA-C928-994E-8941-8F4994BE09B8}" type="presOf" srcId="{4C277E11-B593-0641-AE8A-80DA6673512A}" destId="{CA50EEBE-BCC5-A946-8CA0-EADD471CF31B}" srcOrd="1" destOrd="0" presId="urn:microsoft.com/office/officeart/2005/8/layout/hierarchy3"/>
    <dgm:cxn modelId="{5EF4A9B9-DA67-FF43-9AC6-6A837DBAD256}" type="presOf" srcId="{F772FC18-B975-974F-8709-B7E01C110CB5}" destId="{5BD4D1AB-8A29-F341-99C1-A3501049939C}" srcOrd="0" destOrd="0" presId="urn:microsoft.com/office/officeart/2005/8/layout/hierarchy3"/>
    <dgm:cxn modelId="{1683CF9E-8815-B84E-B06E-FC4857AA0565}" srcId="{68A8A9E3-7EBD-424B-AE66-538D2B5DBE31}" destId="{D8673F83-8490-5646-8F42-074FA3F6FEB0}" srcOrd="0" destOrd="0" parTransId="{FFE43B13-0D44-B144-B70A-AA876212AC64}" sibTransId="{51C4F030-E89A-6B44-9555-8CA9FD0FC96F}"/>
    <dgm:cxn modelId="{D5AB4A97-455E-874D-8751-C12F4125680A}" type="presOf" srcId="{C0F89016-5688-D94A-B3BA-C8F9DE158766}" destId="{B67A8300-4A52-8541-8AD5-D7B6FE0CCA09}" srcOrd="0" destOrd="0" presId="urn:microsoft.com/office/officeart/2005/8/layout/hierarchy3"/>
    <dgm:cxn modelId="{A4DCDC31-1BFF-DF48-9171-3B46224775FA}" srcId="{4C277E11-B593-0641-AE8A-80DA6673512A}" destId="{F772FC18-B975-974F-8709-B7E01C110CB5}" srcOrd="0" destOrd="0" parTransId="{D7B326EF-30BE-C94E-A24D-7A450C47F5C2}" sibTransId="{98621A77-2450-3240-A5C7-85208BF615BD}"/>
    <dgm:cxn modelId="{61A02A80-371D-CF42-A7F5-0DF5EDF7459D}" srcId="{D8673F83-8490-5646-8F42-074FA3F6FEB0}" destId="{31304547-C510-B540-8A36-2C97D5C1220B}" srcOrd="1" destOrd="0" parTransId="{07944CC5-00DF-C44F-8DAC-70D8ADFF42D3}" sibTransId="{D8F9EE01-98A6-BB44-8918-A48556C0105D}"/>
    <dgm:cxn modelId="{8A4289C5-4D49-BA41-A50D-B89C0967AC71}" type="presOf" srcId="{31304547-C510-B540-8A36-2C97D5C1220B}" destId="{0E8421B2-125F-6945-AB52-4A361C7C69FA}" srcOrd="0" destOrd="0" presId="urn:microsoft.com/office/officeart/2005/8/layout/hierarchy3"/>
    <dgm:cxn modelId="{A565642F-5CB8-5D41-AB8A-F3080F26C986}" type="presOf" srcId="{0FA6ADD6-2B9A-5C49-BA6B-B0F876949F66}" destId="{77AE95D8-1506-2F42-BC0A-DA8D4F105576}" srcOrd="0" destOrd="0" presId="urn:microsoft.com/office/officeart/2005/8/layout/hierarchy3"/>
    <dgm:cxn modelId="{C188CDC6-BB5A-0846-9A09-4295E549DE5E}" type="presOf" srcId="{4C277E11-B593-0641-AE8A-80DA6673512A}" destId="{FFBF52B5-9B8A-9547-8AD7-456BE854E266}" srcOrd="0" destOrd="0" presId="urn:microsoft.com/office/officeart/2005/8/layout/hierarchy3"/>
    <dgm:cxn modelId="{48AF6F88-30CE-F94E-A8D5-8EC2F34B28EB}" srcId="{D8673F83-8490-5646-8F42-074FA3F6FEB0}" destId="{0FA6ADD6-2B9A-5C49-BA6B-B0F876949F66}" srcOrd="2" destOrd="0" parTransId="{DD6DFC87-26B8-644D-8595-E0F4E9C3CFD2}" sibTransId="{15F53ABF-2C7B-0D4E-B2CE-B26EE5E7F397}"/>
    <dgm:cxn modelId="{F19E76AE-6745-D74C-BB39-47A532535AE0}" srcId="{4C277E11-B593-0641-AE8A-80DA6673512A}" destId="{2A5B0567-B40E-814E-8B57-D0415C544CBC}" srcOrd="1" destOrd="0" parTransId="{95FCF15A-2FC0-8C48-9257-FFA406283DF4}" sibTransId="{4D52806B-891A-7741-8EB9-CF148D85F078}"/>
    <dgm:cxn modelId="{22DE7AB4-6C4C-7648-91AC-7E3EDB67B90D}" type="presOf" srcId="{2A5B0567-B40E-814E-8B57-D0415C544CBC}" destId="{D7E4D665-443B-6E42-9DA4-070D28371D0E}" srcOrd="0" destOrd="0" presId="urn:microsoft.com/office/officeart/2005/8/layout/hierarchy3"/>
    <dgm:cxn modelId="{A53C4FF8-3799-A047-B7A4-EB78DE7CB43F}" type="presOf" srcId="{DD6DFC87-26B8-644D-8595-E0F4E9C3CFD2}" destId="{3DEDE658-F41F-EF41-84DE-3269A138682E}" srcOrd="0" destOrd="0" presId="urn:microsoft.com/office/officeart/2005/8/layout/hierarchy3"/>
    <dgm:cxn modelId="{A2BF84A5-329C-654A-AD04-FFBDC4850E74}" type="presOf" srcId="{9929B713-B0A1-4B48-998E-32DA6FB98057}" destId="{1F6F625B-BB9E-EB49-AE4F-F9C7495C1D8E}" srcOrd="0" destOrd="0" presId="urn:microsoft.com/office/officeart/2005/8/layout/hierarchy3"/>
    <dgm:cxn modelId="{D8B93C05-A852-0E43-BFA3-27B969DE4777}" srcId="{68A8A9E3-7EBD-424B-AE66-538D2B5DBE31}" destId="{4C277E11-B593-0641-AE8A-80DA6673512A}" srcOrd="1" destOrd="0" parTransId="{E8BCBC66-E8F5-0646-8443-64C57CDD8EF7}" sibTransId="{06667347-4711-904C-854A-2CEF23CFF736}"/>
    <dgm:cxn modelId="{2DDFF744-292F-F041-B230-CA183264BF90}" type="presOf" srcId="{07944CC5-00DF-C44F-8DAC-70D8ADFF42D3}" destId="{D9CCF8CE-F851-314C-9CF6-C857BC1F0027}" srcOrd="0" destOrd="0" presId="urn:microsoft.com/office/officeart/2005/8/layout/hierarchy3"/>
    <dgm:cxn modelId="{5F7FE1F9-DE64-F146-A471-14D9656F893B}" type="presOf" srcId="{D8673F83-8490-5646-8F42-074FA3F6FEB0}" destId="{B5319B05-06C9-AC45-9B74-0028FE1D03E0}" srcOrd="0" destOrd="0" presId="urn:microsoft.com/office/officeart/2005/8/layout/hierarchy3"/>
    <dgm:cxn modelId="{741B949E-ADB4-4240-A8EF-D045FC7E771A}" type="presOf" srcId="{68A8A9E3-7EBD-424B-AE66-538D2B5DBE31}" destId="{8EC863B3-D480-C34A-922F-D12997EB3B5A}" srcOrd="0" destOrd="0" presId="urn:microsoft.com/office/officeart/2005/8/layout/hierarchy3"/>
    <dgm:cxn modelId="{74E81F6A-51E0-2E46-8700-DE08149E0CCD}" type="presOf" srcId="{D8673F83-8490-5646-8F42-074FA3F6FEB0}" destId="{780F28B0-AF20-334A-8F90-A1A3330FBB88}" srcOrd="1" destOrd="0" presId="urn:microsoft.com/office/officeart/2005/8/layout/hierarchy3"/>
    <dgm:cxn modelId="{0064E96A-0CAF-204C-8143-4C7968B8E69F}" srcId="{4C277E11-B593-0641-AE8A-80DA6673512A}" destId="{9929B713-B0A1-4B48-998E-32DA6FB98057}" srcOrd="2" destOrd="0" parTransId="{BB330C16-047D-1E4A-A0DE-A7FA9F38556D}" sibTransId="{5B399110-FAF6-A542-8430-ACE1AFAE6C9D}"/>
    <dgm:cxn modelId="{2E3D6909-41F8-C543-8731-56262CDAC996}" type="presOf" srcId="{95FCF15A-2FC0-8C48-9257-FFA406283DF4}" destId="{EE38D662-9D4D-7746-8F3B-BF8D29916645}" srcOrd="0" destOrd="0" presId="urn:microsoft.com/office/officeart/2005/8/layout/hierarchy3"/>
    <dgm:cxn modelId="{84A09128-3F2E-9F48-B6ED-D55E4DED6088}" type="presOf" srcId="{D7B326EF-30BE-C94E-A24D-7A450C47F5C2}" destId="{9997F79B-BFC2-CC4E-986B-D9880CF09B7C}" srcOrd="0" destOrd="0" presId="urn:microsoft.com/office/officeart/2005/8/layout/hierarchy3"/>
    <dgm:cxn modelId="{080E7872-F13B-A24D-BA27-1345E5243E77}" type="presParOf" srcId="{8EC863B3-D480-C34A-922F-D12997EB3B5A}" destId="{9B381B18-E2C6-7E4E-973C-4E41BA5C897A}" srcOrd="0" destOrd="0" presId="urn:microsoft.com/office/officeart/2005/8/layout/hierarchy3"/>
    <dgm:cxn modelId="{283A8E7F-65FB-2D44-8771-4C2785B7BAB5}" type="presParOf" srcId="{9B381B18-E2C6-7E4E-973C-4E41BA5C897A}" destId="{83850C15-6EE0-A84A-AC2E-FFC213D99496}" srcOrd="0" destOrd="0" presId="urn:microsoft.com/office/officeart/2005/8/layout/hierarchy3"/>
    <dgm:cxn modelId="{941D6F63-230C-314A-B0F1-4BFCF1BA3579}" type="presParOf" srcId="{83850C15-6EE0-A84A-AC2E-FFC213D99496}" destId="{B5319B05-06C9-AC45-9B74-0028FE1D03E0}" srcOrd="0" destOrd="0" presId="urn:microsoft.com/office/officeart/2005/8/layout/hierarchy3"/>
    <dgm:cxn modelId="{8340C639-B581-0044-AEFE-F0B535F6E517}" type="presParOf" srcId="{83850C15-6EE0-A84A-AC2E-FFC213D99496}" destId="{780F28B0-AF20-334A-8F90-A1A3330FBB88}" srcOrd="1" destOrd="0" presId="urn:microsoft.com/office/officeart/2005/8/layout/hierarchy3"/>
    <dgm:cxn modelId="{49A9A2D7-0F20-0949-97E0-6244DFF05348}" type="presParOf" srcId="{9B381B18-E2C6-7E4E-973C-4E41BA5C897A}" destId="{700014E0-929D-3C46-9B9A-01859A94AC02}" srcOrd="1" destOrd="0" presId="urn:microsoft.com/office/officeart/2005/8/layout/hierarchy3"/>
    <dgm:cxn modelId="{E377BA1E-56D1-8C4C-9285-17CDD1058B04}" type="presParOf" srcId="{700014E0-929D-3C46-9B9A-01859A94AC02}" destId="{60B62EF9-32A6-494D-BF32-B5100C605651}" srcOrd="0" destOrd="0" presId="urn:microsoft.com/office/officeart/2005/8/layout/hierarchy3"/>
    <dgm:cxn modelId="{50CC9CE7-56A8-9B4F-B865-E68DE3B0ECB4}" type="presParOf" srcId="{700014E0-929D-3C46-9B9A-01859A94AC02}" destId="{B67A8300-4A52-8541-8AD5-D7B6FE0CCA09}" srcOrd="1" destOrd="0" presId="urn:microsoft.com/office/officeart/2005/8/layout/hierarchy3"/>
    <dgm:cxn modelId="{5BD7631E-6DB1-EA4C-9DC4-6B8713C09AC6}" type="presParOf" srcId="{700014E0-929D-3C46-9B9A-01859A94AC02}" destId="{D9CCF8CE-F851-314C-9CF6-C857BC1F0027}" srcOrd="2" destOrd="0" presId="urn:microsoft.com/office/officeart/2005/8/layout/hierarchy3"/>
    <dgm:cxn modelId="{EDDFAAE8-6AEB-E64A-8ADE-0667FE931E3C}" type="presParOf" srcId="{700014E0-929D-3C46-9B9A-01859A94AC02}" destId="{0E8421B2-125F-6945-AB52-4A361C7C69FA}" srcOrd="3" destOrd="0" presId="urn:microsoft.com/office/officeart/2005/8/layout/hierarchy3"/>
    <dgm:cxn modelId="{0F265A27-134B-C545-B975-8ED48CE57491}" type="presParOf" srcId="{700014E0-929D-3C46-9B9A-01859A94AC02}" destId="{3DEDE658-F41F-EF41-84DE-3269A138682E}" srcOrd="4" destOrd="0" presId="urn:microsoft.com/office/officeart/2005/8/layout/hierarchy3"/>
    <dgm:cxn modelId="{88803C46-1515-2448-B5F6-4E0AEF91BA65}" type="presParOf" srcId="{700014E0-929D-3C46-9B9A-01859A94AC02}" destId="{77AE95D8-1506-2F42-BC0A-DA8D4F105576}" srcOrd="5" destOrd="0" presId="urn:microsoft.com/office/officeart/2005/8/layout/hierarchy3"/>
    <dgm:cxn modelId="{C9B81394-A076-454B-A6F2-CB54B795FB07}" type="presParOf" srcId="{8EC863B3-D480-C34A-922F-D12997EB3B5A}" destId="{4B62BE6B-29B8-4944-A8E4-33122AA3E32D}" srcOrd="1" destOrd="0" presId="urn:microsoft.com/office/officeart/2005/8/layout/hierarchy3"/>
    <dgm:cxn modelId="{6596B8D0-295F-7F44-89EA-341B7FFCBAAD}" type="presParOf" srcId="{4B62BE6B-29B8-4944-A8E4-33122AA3E32D}" destId="{B3430041-B7A7-0649-A8C8-BBD4065B6F6D}" srcOrd="0" destOrd="0" presId="urn:microsoft.com/office/officeart/2005/8/layout/hierarchy3"/>
    <dgm:cxn modelId="{570DEBDF-B1CD-E44E-BC4D-5ADEAD38CAD5}" type="presParOf" srcId="{B3430041-B7A7-0649-A8C8-BBD4065B6F6D}" destId="{FFBF52B5-9B8A-9547-8AD7-456BE854E266}" srcOrd="0" destOrd="0" presId="urn:microsoft.com/office/officeart/2005/8/layout/hierarchy3"/>
    <dgm:cxn modelId="{733DAF3D-7D93-C145-855E-FBB15DEF33D1}" type="presParOf" srcId="{B3430041-B7A7-0649-A8C8-BBD4065B6F6D}" destId="{CA50EEBE-BCC5-A946-8CA0-EADD471CF31B}" srcOrd="1" destOrd="0" presId="urn:microsoft.com/office/officeart/2005/8/layout/hierarchy3"/>
    <dgm:cxn modelId="{1093AB40-F134-B949-8D76-854F57A23E63}" type="presParOf" srcId="{4B62BE6B-29B8-4944-A8E4-33122AA3E32D}" destId="{4A3F1B32-E0D9-5B43-BB33-3E84591811BF}" srcOrd="1" destOrd="0" presId="urn:microsoft.com/office/officeart/2005/8/layout/hierarchy3"/>
    <dgm:cxn modelId="{314F6420-E196-264B-847E-654E2B764A80}" type="presParOf" srcId="{4A3F1B32-E0D9-5B43-BB33-3E84591811BF}" destId="{9997F79B-BFC2-CC4E-986B-D9880CF09B7C}" srcOrd="0" destOrd="0" presId="urn:microsoft.com/office/officeart/2005/8/layout/hierarchy3"/>
    <dgm:cxn modelId="{9F7B5DCB-1644-8B45-9693-C5940CD41667}" type="presParOf" srcId="{4A3F1B32-E0D9-5B43-BB33-3E84591811BF}" destId="{5BD4D1AB-8A29-F341-99C1-A3501049939C}" srcOrd="1" destOrd="0" presId="urn:microsoft.com/office/officeart/2005/8/layout/hierarchy3"/>
    <dgm:cxn modelId="{9DBCC553-2373-9A41-9B10-A54E1F425EA2}" type="presParOf" srcId="{4A3F1B32-E0D9-5B43-BB33-3E84591811BF}" destId="{EE38D662-9D4D-7746-8F3B-BF8D29916645}" srcOrd="2" destOrd="0" presId="urn:microsoft.com/office/officeart/2005/8/layout/hierarchy3"/>
    <dgm:cxn modelId="{64E1808A-4BE9-6648-BB39-22350A357001}" type="presParOf" srcId="{4A3F1B32-E0D9-5B43-BB33-3E84591811BF}" destId="{D7E4D665-443B-6E42-9DA4-070D28371D0E}" srcOrd="3" destOrd="0" presId="urn:microsoft.com/office/officeart/2005/8/layout/hierarchy3"/>
    <dgm:cxn modelId="{8A3B1109-0984-9843-AE4C-69555DE9BEDE}" type="presParOf" srcId="{4A3F1B32-E0D9-5B43-BB33-3E84591811BF}" destId="{E3375282-F3A0-5B4A-B155-0A7A4D089986}" srcOrd="4" destOrd="0" presId="urn:microsoft.com/office/officeart/2005/8/layout/hierarchy3"/>
    <dgm:cxn modelId="{23A93E70-9E42-8842-830F-D51C013D542A}" type="presParOf" srcId="{4A3F1B32-E0D9-5B43-BB33-3E84591811BF}" destId="{1F6F625B-BB9E-EB49-AE4F-F9C7495C1D8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193768-2FBB-9C4F-B450-B156ABF87F17}" type="doc">
      <dgm:prSet loTypeId="urn:microsoft.com/office/officeart/2005/8/layout/list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286242A7-C0F5-D84B-8C84-2CA07868BBAC}">
      <dgm:prSet phldrT="[文本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altLang="zh-CN" sz="1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Web</a:t>
          </a:r>
          <a:r>
            <a:rPr lang="zh-CN" altLang="en-US" sz="1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lang="en-US" altLang="zh-CN" sz="1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of</a:t>
          </a:r>
          <a:r>
            <a:rPr lang="zh-CN" altLang="en-US" sz="1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lang="en-US" altLang="zh-CN" sz="1800" b="1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science </a:t>
          </a:r>
          <a:r>
            <a:rPr lang="zh-CN" altLang="en-US" sz="1800" b="1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数据库  </a:t>
          </a:r>
          <a:r>
            <a:rPr lang="zh-CN" altLang="en-US" sz="1600" b="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（</a:t>
          </a:r>
          <a:r>
            <a:rPr lang="zh-CN" altLang="en-US" sz="1600" b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图书馆订购，</a:t>
          </a:r>
          <a:r>
            <a:rPr lang="en-US" altLang="zh-CN" sz="1600" b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r>
            <a:rPr lang="zh-CN" altLang="en-US" sz="1600" b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内有使用权限）</a:t>
          </a:r>
        </a:p>
      </dgm:t>
    </dgm:pt>
    <dgm:pt modelId="{604B611C-7A78-C342-B4A0-0AFA9E8746DB}" type="parTrans" cxnId="{0444443D-35AA-1444-8724-C8BFE96B0A4E}">
      <dgm:prSet/>
      <dgm:spPr/>
      <dgm:t>
        <a:bodyPr/>
        <a:lstStyle/>
        <a:p>
          <a:endParaRPr lang="zh-CN" altLang="en-US"/>
        </a:p>
      </dgm:t>
    </dgm:pt>
    <dgm:pt modelId="{EA4C60D9-EFE0-E44D-861B-E085039BECAA}" type="sibTrans" cxnId="{0444443D-35AA-1444-8724-C8BFE96B0A4E}">
      <dgm:prSet/>
      <dgm:spPr/>
      <dgm:t>
        <a:bodyPr/>
        <a:lstStyle/>
        <a:p>
          <a:endParaRPr lang="zh-CN" altLang="en-US"/>
        </a:p>
      </dgm:t>
    </dgm:pt>
    <dgm:pt modelId="{19F11521-800D-7449-9E18-F609F0F54DBE}">
      <dgm:prSet phldrT="[文本]" custT="1"/>
      <dgm:spPr/>
      <dgm:t>
        <a:bodyPr/>
        <a:lstStyle/>
        <a:p>
          <a:r>
            <a:rPr lang="zh-CN" altLang="en-US" sz="1600" b="0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美国</a:t>
          </a:r>
          <a:r>
            <a:rPr lang="en-US" altLang="zh-CN" sz="1600" b="0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《</a:t>
          </a:r>
          <a:r>
            <a:rPr lang="zh-CN" altLang="en-US" sz="1600" b="0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科学引文索引</a:t>
          </a:r>
          <a:r>
            <a:rPr lang="en-US" altLang="zh-CN" sz="1600" b="0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》</a:t>
          </a:r>
          <a:r>
            <a:rPr lang="zh-CN" altLang="en-US" sz="1600" b="0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</a:t>
          </a:r>
          <a:r>
            <a:rPr lang="en" sz="1600" b="0" i="0" u="none" dirty="0" err="1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SCI）的网络扩展版</a:t>
          </a:r>
          <a:r>
            <a:rPr lang="en" sz="1600" b="1" i="0" u="none" dirty="0" err="1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SCIE</a:t>
          </a:r>
          <a:r>
            <a:rPr lang="zh-CN" altLang="en-US" sz="1600" b="0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，部分</a:t>
          </a:r>
          <a:r>
            <a:rPr lang="en-US" altLang="zh-CN" sz="1600" b="0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OA</a:t>
          </a:r>
          <a:r>
            <a:rPr lang="zh-CN" altLang="en-US" sz="1600" b="0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期刊可获取全文</a:t>
          </a:r>
          <a:endParaRPr lang="zh-CN" altLang="en-US" sz="1600" b="0" dirty="0">
            <a:solidFill>
              <a:schemeClr val="accent1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198DDCB-6CB5-0647-BC0B-E2CD5A0AC4B7}" type="parTrans" cxnId="{239EDD01-3D81-0340-B2BC-DF8399BB0FBB}">
      <dgm:prSet/>
      <dgm:spPr/>
      <dgm:t>
        <a:bodyPr/>
        <a:lstStyle/>
        <a:p>
          <a:endParaRPr lang="zh-CN" altLang="en-US"/>
        </a:p>
      </dgm:t>
    </dgm:pt>
    <dgm:pt modelId="{595725DB-94C8-5844-8297-16AB3CB457B4}" type="sibTrans" cxnId="{239EDD01-3D81-0340-B2BC-DF8399BB0FBB}">
      <dgm:prSet/>
      <dgm:spPr/>
      <dgm:t>
        <a:bodyPr/>
        <a:lstStyle/>
        <a:p>
          <a:endParaRPr lang="zh-CN" altLang="en-US"/>
        </a:p>
      </dgm:t>
    </dgm:pt>
    <dgm:pt modelId="{15140FDD-5320-D640-BAE8-637A78472E08}">
      <dgm:prSet phldrT="[文本]" custT="1"/>
      <dgm:spPr>
        <a:solidFill>
          <a:srgbClr val="0070C0"/>
        </a:solidFill>
      </dgm:spPr>
      <dgm:t>
        <a:bodyPr/>
        <a:lstStyle/>
        <a:p>
          <a:r>
            <a:rPr lang="zh-CN" altLang="en-US" sz="1800" b="1" i="0" u="none" dirty="0">
              <a:latin typeface="Microsoft YaHei" panose="020B0503020204020204" pitchFamily="34" charset="-122"/>
              <a:ea typeface="Microsoft YaHei" panose="020B0503020204020204" pitchFamily="34" charset="-122"/>
            </a:rPr>
            <a:t>中文社会科学引文索引（</a:t>
          </a:r>
          <a:r>
            <a:rPr lang="en-US" altLang="zh-CN" sz="1800" b="1" i="0" u="none" dirty="0">
              <a:latin typeface="Microsoft YaHei" panose="020B0503020204020204" pitchFamily="34" charset="-122"/>
              <a:ea typeface="Microsoft YaHei" panose="020B0503020204020204" pitchFamily="34" charset="-122"/>
            </a:rPr>
            <a:t>CSSCI</a:t>
          </a:r>
          <a:r>
            <a:rPr lang="zh-CN" altLang="en-US" sz="1800" b="1" i="0" u="none" dirty="0">
              <a:latin typeface="Microsoft YaHei" panose="020B0503020204020204" pitchFamily="34" charset="-122"/>
              <a:ea typeface="Microsoft YaHei" panose="020B0503020204020204" pitchFamily="34" charset="-122"/>
            </a:rPr>
            <a:t>）</a:t>
          </a:r>
          <a:r>
            <a:rPr lang="zh-CN" altLang="en-US" sz="1800" b="0" dirty="0">
              <a:latin typeface="Microsoft YaHei" panose="020B0503020204020204" pitchFamily="34" charset="-122"/>
              <a:ea typeface="Microsoft YaHei" panose="020B0503020204020204" pitchFamily="34" charset="-122"/>
            </a:rPr>
            <a:t>（</a:t>
          </a:r>
          <a:r>
            <a:rPr lang="zh-CN" altLang="en-US" sz="1800" b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图书馆订购，</a:t>
          </a:r>
          <a:r>
            <a:rPr lang="en-US" altLang="zh-CN" sz="1800" b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r>
            <a:rPr lang="zh-CN" altLang="en-US" sz="1800" b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内有使用权限）</a:t>
          </a:r>
          <a:endParaRPr lang="zh-CN" altLang="en-US" sz="18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9CD9155-705A-BD41-B367-97EBFBC08AAC}" type="parTrans" cxnId="{A9DFBA19-AE07-DA4E-9A62-FD3BB0EF7A23}">
      <dgm:prSet/>
      <dgm:spPr/>
      <dgm:t>
        <a:bodyPr/>
        <a:lstStyle/>
        <a:p>
          <a:endParaRPr lang="zh-CN" altLang="en-US"/>
        </a:p>
      </dgm:t>
    </dgm:pt>
    <dgm:pt modelId="{0F3C9D0C-707D-7F40-B923-939F26EF4810}" type="sibTrans" cxnId="{A9DFBA19-AE07-DA4E-9A62-FD3BB0EF7A23}">
      <dgm:prSet/>
      <dgm:spPr/>
      <dgm:t>
        <a:bodyPr/>
        <a:lstStyle/>
        <a:p>
          <a:endParaRPr lang="zh-CN" altLang="en-US"/>
        </a:p>
      </dgm:t>
    </dgm:pt>
    <dgm:pt modelId="{160EEC71-786F-0945-A01B-7FB419C5B3CB}">
      <dgm:prSet phldrT="[文本]" custT="1"/>
      <dgm:spPr/>
      <dgm:t>
        <a:bodyPr/>
        <a:lstStyle/>
        <a:p>
          <a:r>
            <a:rPr lang="zh-CN" altLang="en" sz="1600" b="0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美国</a:t>
          </a:r>
          <a:r>
            <a:rPr lang="en" altLang="zh-CN" sz="1600" b="0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《</a:t>
          </a:r>
          <a:r>
            <a:rPr lang="zh-CN" altLang="en-US" sz="1600" b="0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社会科学引文索引</a:t>
          </a:r>
          <a:r>
            <a:rPr lang="en-US" altLang="zh-CN" sz="1600" b="0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》</a:t>
          </a:r>
          <a:r>
            <a:rPr lang="zh-CN" altLang="en-US" sz="1600" b="0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</a:t>
          </a:r>
          <a:r>
            <a:rPr lang="en" altLang="zh-CN" sz="1600" b="1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SSCI</a:t>
          </a:r>
          <a:r>
            <a:rPr lang="zh-CN" altLang="en-US" sz="1600" b="0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），部分</a:t>
          </a:r>
          <a:r>
            <a:rPr lang="en-US" altLang="zh-CN" sz="1600" b="0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OA</a:t>
          </a:r>
          <a:r>
            <a:rPr lang="zh-CN" altLang="en-US" sz="1600" b="0" i="0" u="none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期刊可获取全文</a:t>
          </a:r>
          <a:endParaRPr lang="zh-CN" altLang="en-US" sz="1600" b="0" dirty="0">
            <a:solidFill>
              <a:schemeClr val="accent1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4E7870D7-8536-1B41-970D-D52216AE6BA5}" type="parTrans" cxnId="{A410A7BB-84EE-754B-AF74-3ED3B881E914}">
      <dgm:prSet/>
      <dgm:spPr/>
      <dgm:t>
        <a:bodyPr/>
        <a:lstStyle/>
        <a:p>
          <a:endParaRPr lang="zh-CN" altLang="en-US"/>
        </a:p>
      </dgm:t>
    </dgm:pt>
    <dgm:pt modelId="{06D1CCE5-3663-FF4C-B44E-6706E398BB08}" type="sibTrans" cxnId="{A410A7BB-84EE-754B-AF74-3ED3B881E914}">
      <dgm:prSet/>
      <dgm:spPr/>
      <dgm:t>
        <a:bodyPr/>
        <a:lstStyle/>
        <a:p>
          <a:endParaRPr lang="zh-CN" altLang="en-US"/>
        </a:p>
      </dgm:t>
    </dgm:pt>
    <dgm:pt modelId="{093D2691-C7D9-7745-B865-875AD65C1676}">
      <dgm:prSet phldrT="[文本]" custT="1"/>
      <dgm:spPr/>
      <dgm:t>
        <a:bodyPr/>
        <a:lstStyle/>
        <a:p>
          <a:r>
            <a:rPr lang="zh-CN" altLang="en-US" sz="1600" b="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南京大学图书馆编制，可检索</a:t>
          </a:r>
          <a:r>
            <a:rPr lang="en-US" altLang="zh-CN" sz="1600" b="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CSSCI</a:t>
          </a:r>
          <a:r>
            <a:rPr lang="zh-CN" altLang="en-US" sz="1600" b="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期刊作者、机构的发文、被引用情况</a:t>
          </a:r>
        </a:p>
      </dgm:t>
    </dgm:pt>
    <dgm:pt modelId="{0715C77D-41FF-0942-BEA2-5CE73E78056D}" type="parTrans" cxnId="{293F7280-BAD3-4244-973B-1E300BA680E3}">
      <dgm:prSet/>
      <dgm:spPr/>
      <dgm:t>
        <a:bodyPr/>
        <a:lstStyle/>
        <a:p>
          <a:endParaRPr lang="zh-CN" altLang="en-US"/>
        </a:p>
      </dgm:t>
    </dgm:pt>
    <dgm:pt modelId="{9FA6BF22-BD74-6840-9340-8860ECDD9253}" type="sibTrans" cxnId="{293F7280-BAD3-4244-973B-1E300BA680E3}">
      <dgm:prSet/>
      <dgm:spPr/>
      <dgm:t>
        <a:bodyPr/>
        <a:lstStyle/>
        <a:p>
          <a:endParaRPr lang="zh-CN" altLang="en-US"/>
        </a:p>
      </dgm:t>
    </dgm:pt>
    <dgm:pt modelId="{05BFC0D8-BE1E-6849-99E7-60CAE81625D0}">
      <dgm:prSet phldrT="[文本]" custT="1"/>
      <dgm:spPr/>
      <dgm:t>
        <a:bodyPr/>
        <a:lstStyle/>
        <a:p>
          <a:r>
            <a:rPr lang="zh-CN" altLang="en-US" sz="1400" b="0" i="0" u="none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中科院文献情报中心研制的</a:t>
          </a:r>
          <a:r>
            <a:rPr lang="en" sz="1400" b="0" i="0" u="none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JCR</a:t>
          </a:r>
          <a:r>
            <a:rPr lang="zh-CN" altLang="en-US" sz="1400" b="0" i="0" u="none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期刊分区数据，每年</a:t>
          </a:r>
          <a:r>
            <a:rPr lang="en-US" altLang="zh-CN" sz="1400" b="0" i="0" u="none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10</a:t>
          </a:r>
          <a:r>
            <a:rPr lang="zh-CN" altLang="en-US" sz="1400" b="0" i="0" u="none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月份发布</a:t>
          </a:r>
          <a:endParaRPr lang="zh-CN" altLang="en-US" sz="1400" b="0" dirty="0">
            <a:solidFill>
              <a:srgbClr val="00B0F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CB31EECF-6E54-C442-9BD5-08F13885BBB5}" type="parTrans" cxnId="{1659130C-FAF0-D246-B867-AF9EF1CF21B2}">
      <dgm:prSet/>
      <dgm:spPr/>
      <dgm:t>
        <a:bodyPr/>
        <a:lstStyle/>
        <a:p>
          <a:endParaRPr lang="zh-CN" altLang="en-US"/>
        </a:p>
      </dgm:t>
    </dgm:pt>
    <dgm:pt modelId="{F8C9B794-FCD2-1147-B3C5-9CBF963C2B8D}" type="sibTrans" cxnId="{1659130C-FAF0-D246-B867-AF9EF1CF21B2}">
      <dgm:prSet/>
      <dgm:spPr/>
      <dgm:t>
        <a:bodyPr/>
        <a:lstStyle/>
        <a:p>
          <a:endParaRPr lang="zh-CN" altLang="en-US"/>
        </a:p>
      </dgm:t>
    </dgm:pt>
    <dgm:pt modelId="{726930E7-E178-2347-98CB-471C9A03661B}">
      <dgm:prSet phldrT="[文本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zh-CN" altLang="en-US" sz="1800" b="1" i="0" u="none" dirty="0">
              <a:latin typeface="Microsoft YaHei" panose="020B0503020204020204" pitchFamily="34" charset="-122"/>
              <a:ea typeface="Microsoft YaHei" panose="020B0503020204020204" pitchFamily="34" charset="-122"/>
            </a:rPr>
            <a:t>中科院</a:t>
          </a:r>
          <a:r>
            <a:rPr lang="en" sz="1800" b="1" i="0" u="none" dirty="0">
              <a:latin typeface="Microsoft YaHei" panose="020B0503020204020204" pitchFamily="34" charset="-122"/>
              <a:ea typeface="Microsoft YaHei" panose="020B0503020204020204" pitchFamily="34" charset="-122"/>
            </a:rPr>
            <a:t>JCR</a:t>
          </a:r>
          <a:r>
            <a:rPr lang="zh-CN" altLang="en-US" sz="1800" b="1" i="0" u="none" dirty="0">
              <a:latin typeface="Microsoft YaHei" panose="020B0503020204020204" pitchFamily="34" charset="-122"/>
              <a:ea typeface="Microsoft YaHei" panose="020B0503020204020204" pitchFamily="34" charset="-122"/>
            </a:rPr>
            <a:t>期刊分区数据</a:t>
          </a:r>
          <a:r>
            <a:rPr lang="zh-CN" altLang="en-US" sz="1600" b="0" dirty="0">
              <a:latin typeface="Microsoft YaHei" panose="020B0503020204020204" pitchFamily="34" charset="-122"/>
              <a:ea typeface="Microsoft YaHei" panose="020B0503020204020204" pitchFamily="34" charset="-122"/>
            </a:rPr>
            <a:t>（</a:t>
          </a:r>
          <a:r>
            <a:rPr lang="zh-CN" altLang="en-US" sz="1600" b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图书馆</a:t>
          </a:r>
          <a:r>
            <a:rPr lang="zh-CN" altLang="en-US" sz="1600" b="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订购 </a:t>
          </a:r>
          <a:r>
            <a:rPr lang="en-US" altLang="zh-CN" sz="1600" b="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2008 —  </a:t>
          </a:r>
          <a:r>
            <a:rPr lang="zh-CN" altLang="en-US" sz="1600" b="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，</a:t>
          </a:r>
          <a:r>
            <a:rPr lang="en-US" altLang="zh-CN" sz="1600" b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r>
            <a:rPr lang="zh-CN" altLang="en-US" sz="1600" b="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内有使用权限）</a:t>
          </a:r>
          <a:endParaRPr lang="zh-CN" altLang="en-US" sz="1600" b="0" dirty="0">
            <a:solidFill>
              <a:schemeClr val="accent3">
                <a:lumMod val="5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AD71C49D-CB3E-7E49-B81B-C9DFF0C7D576}" type="parTrans" cxnId="{811A7C58-6B8A-3147-BDC1-F5F0F11811A9}">
      <dgm:prSet/>
      <dgm:spPr/>
      <dgm:t>
        <a:bodyPr/>
        <a:lstStyle/>
        <a:p>
          <a:endParaRPr lang="zh-CN" altLang="en-US"/>
        </a:p>
      </dgm:t>
    </dgm:pt>
    <dgm:pt modelId="{F995F0E4-520D-1F4F-80CC-07B4560C270A}" type="sibTrans" cxnId="{811A7C58-6B8A-3147-BDC1-F5F0F11811A9}">
      <dgm:prSet/>
      <dgm:spPr/>
      <dgm:t>
        <a:bodyPr/>
        <a:lstStyle/>
        <a:p>
          <a:endParaRPr lang="zh-CN" altLang="en-US"/>
        </a:p>
      </dgm:t>
    </dgm:pt>
    <dgm:pt modelId="{6C85F282-E058-ED46-A04F-F8E6C0469990}">
      <dgm:prSet phldrT="[文本]" custT="1"/>
      <dgm:spPr/>
      <dgm:t>
        <a:bodyPr/>
        <a:lstStyle/>
        <a:p>
          <a:r>
            <a:rPr lang="zh-CN" altLang="en-US" sz="1400" b="0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可检索</a:t>
          </a:r>
          <a:r>
            <a:rPr lang="en-US" altLang="zh-CN" sz="1400" b="0" dirty="0" smtClean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SCI SSCI </a:t>
          </a:r>
          <a:r>
            <a:rPr lang="zh-CN" altLang="en-US" sz="1400" b="0" dirty="0" smtClean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期刊</a:t>
          </a:r>
          <a:r>
            <a:rPr lang="zh-CN" altLang="en-US" sz="1400" b="0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的</a:t>
          </a:r>
          <a:r>
            <a:rPr lang="zh-CN" altLang="en-US" sz="1400" b="0" dirty="0" smtClean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历年分区</a:t>
          </a:r>
          <a:r>
            <a:rPr lang="zh-CN" altLang="en-US" sz="1400" b="0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情况</a:t>
          </a:r>
        </a:p>
      </dgm:t>
    </dgm:pt>
    <dgm:pt modelId="{9FE4F68D-5019-334D-B9FE-C68BD60A6537}" type="parTrans" cxnId="{CF3A8384-458F-2C41-923A-6DE0A3BBFD0B}">
      <dgm:prSet/>
      <dgm:spPr/>
      <dgm:t>
        <a:bodyPr/>
        <a:lstStyle/>
        <a:p>
          <a:endParaRPr lang="zh-CN" altLang="en-US"/>
        </a:p>
      </dgm:t>
    </dgm:pt>
    <dgm:pt modelId="{937423FD-DFBE-C647-AC30-9408B553F579}" type="sibTrans" cxnId="{CF3A8384-458F-2C41-923A-6DE0A3BBFD0B}">
      <dgm:prSet/>
      <dgm:spPr/>
      <dgm:t>
        <a:bodyPr/>
        <a:lstStyle/>
        <a:p>
          <a:endParaRPr lang="zh-CN" altLang="en-US"/>
        </a:p>
      </dgm:t>
    </dgm:pt>
    <dgm:pt modelId="{0FF7CDD6-D227-7245-8820-91E5887DA454}">
      <dgm:prSet phldrT="[文本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altLang="zh-CN" sz="1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CSCD</a:t>
          </a:r>
          <a:r>
            <a:rPr lang="zh-CN" altLang="en-US" sz="2000" b="1" i="0" u="none" dirty="0">
              <a:latin typeface="Microsoft YaHei" panose="020B0503020204020204" pitchFamily="34" charset="-122"/>
              <a:ea typeface="Microsoft YaHei" panose="020B0503020204020204" pitchFamily="34" charset="-122"/>
            </a:rPr>
            <a:t>中国科学引文数据库</a:t>
          </a:r>
          <a:r>
            <a:rPr lang="zh-CN" altLang="en-US" sz="1600" b="1" i="0" u="none" dirty="0"/>
            <a:t>（未订购）</a:t>
          </a:r>
          <a:endParaRPr lang="zh-CN" altLang="en-US" sz="1400" b="1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D84C3A97-70FC-144F-BE6A-9229FC2787BB}" type="sibTrans" cxnId="{0C2EA849-9ACB-284D-8D7D-5C8CDA6BA58E}">
      <dgm:prSet/>
      <dgm:spPr/>
      <dgm:t>
        <a:bodyPr/>
        <a:lstStyle/>
        <a:p>
          <a:endParaRPr lang="zh-CN" altLang="en-US"/>
        </a:p>
      </dgm:t>
    </dgm:pt>
    <dgm:pt modelId="{F3098AE1-EFEA-9448-8338-9B70395D5E7C}" type="parTrans" cxnId="{0C2EA849-9ACB-284D-8D7D-5C8CDA6BA58E}">
      <dgm:prSet/>
      <dgm:spPr/>
      <dgm:t>
        <a:bodyPr/>
        <a:lstStyle/>
        <a:p>
          <a:endParaRPr lang="zh-CN" altLang="en-US"/>
        </a:p>
      </dgm:t>
    </dgm:pt>
    <dgm:pt modelId="{B2445255-10E9-7448-9A13-C021475EC2D0}">
      <dgm:prSet phldrT="[文本]" custT="1"/>
      <dgm:spPr/>
      <dgm:t>
        <a:bodyPr/>
        <a:lstStyle/>
        <a:p>
          <a:r>
            <a:rPr lang="zh-CN" altLang="en-US" sz="1600" b="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基于目标</a:t>
          </a:r>
          <a:r>
            <a:rPr lang="zh-CN" altLang="en-US" sz="1600" b="0" dirty="0" smtClean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领域研究成果的评价</a:t>
          </a:r>
          <a:r>
            <a:rPr lang="zh-CN" altLang="en-US" sz="1600" b="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、分析、预测</a:t>
          </a:r>
          <a:r>
            <a:rPr lang="zh-CN" altLang="en-US" sz="1600" b="0" dirty="0" smtClean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等（科研人员；科研、学科评价人员）</a:t>
          </a:r>
          <a:endParaRPr lang="zh-CN" altLang="en-US" sz="1600" b="0" dirty="0">
            <a:solidFill>
              <a:schemeClr val="accent1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281C4CC-A7DD-D642-9244-DCE65A063B7E}" type="parTrans" cxnId="{F5CC464E-9D87-904C-AEE3-CC6635BAD66B}">
      <dgm:prSet/>
      <dgm:spPr/>
      <dgm:t>
        <a:bodyPr/>
        <a:lstStyle/>
        <a:p>
          <a:endParaRPr lang="zh-CN" altLang="en-US"/>
        </a:p>
      </dgm:t>
    </dgm:pt>
    <dgm:pt modelId="{55A3F025-51E6-5A4F-9EBF-08508D12D623}" type="sibTrans" cxnId="{F5CC464E-9D87-904C-AEE3-CC6635BAD66B}">
      <dgm:prSet/>
      <dgm:spPr/>
      <dgm:t>
        <a:bodyPr/>
        <a:lstStyle/>
        <a:p>
          <a:endParaRPr lang="zh-CN" altLang="en-US"/>
        </a:p>
      </dgm:t>
    </dgm:pt>
    <dgm:pt modelId="{439C0290-3911-D84C-9D00-3962A0BF98C0}" type="pres">
      <dgm:prSet presAssocID="{9A193768-2FBB-9C4F-B450-B156ABF87F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FA7D837-D8EE-1D42-8BC3-A74AE0DCACB7}" type="pres">
      <dgm:prSet presAssocID="{286242A7-C0F5-D84B-8C84-2CA07868BBAC}" presName="parentLin" presStyleCnt="0"/>
      <dgm:spPr/>
    </dgm:pt>
    <dgm:pt modelId="{93450EEB-1C7D-9340-BFA3-A0AE86426D9B}" type="pres">
      <dgm:prSet presAssocID="{286242A7-C0F5-D84B-8C84-2CA07868BBAC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37FFE982-D2E1-FB48-9CBC-FEED07BF4E84}" type="pres">
      <dgm:prSet presAssocID="{286242A7-C0F5-D84B-8C84-2CA07868BBAC}" presName="parentText" presStyleLbl="node1" presStyleIdx="0" presStyleCnt="4" custScaleX="100611" custScaleY="20856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5640EE-6B4D-1348-A191-842DB28C8BB7}" type="pres">
      <dgm:prSet presAssocID="{286242A7-C0F5-D84B-8C84-2CA07868BBAC}" presName="negativeSpace" presStyleCnt="0"/>
      <dgm:spPr/>
    </dgm:pt>
    <dgm:pt modelId="{678CE51F-8DB0-6E48-BDB1-0C0F812AE531}" type="pres">
      <dgm:prSet presAssocID="{286242A7-C0F5-D84B-8C84-2CA07868BBA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1C3E40E-0C03-CD44-AEF5-5534E98325CB}" type="pres">
      <dgm:prSet presAssocID="{EA4C60D9-EFE0-E44D-861B-E085039BECAA}" presName="spaceBetweenRectangles" presStyleCnt="0"/>
      <dgm:spPr/>
    </dgm:pt>
    <dgm:pt modelId="{69F83A4D-B57B-E54B-A631-B44ACBCD10DC}" type="pres">
      <dgm:prSet presAssocID="{15140FDD-5320-D640-BAE8-637A78472E08}" presName="parentLin" presStyleCnt="0"/>
      <dgm:spPr/>
    </dgm:pt>
    <dgm:pt modelId="{CB8CCB89-8185-8C47-9B61-84814C579C97}" type="pres">
      <dgm:prSet presAssocID="{15140FDD-5320-D640-BAE8-637A78472E08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0F1BEE01-436E-1D4E-A732-046005C55984}" type="pres">
      <dgm:prSet presAssocID="{15140FDD-5320-D640-BAE8-637A78472E08}" presName="parentText" presStyleLbl="node1" presStyleIdx="1" presStyleCnt="4" custScaleX="100861" custScaleY="18707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83E10F-796C-2F42-87C5-75379408529B}" type="pres">
      <dgm:prSet presAssocID="{15140FDD-5320-D640-BAE8-637A78472E08}" presName="negativeSpace" presStyleCnt="0"/>
      <dgm:spPr/>
    </dgm:pt>
    <dgm:pt modelId="{B9B18DEA-67CA-8847-98EE-0FF6BE6F5D60}" type="pres">
      <dgm:prSet presAssocID="{15140FDD-5320-D640-BAE8-637A78472E0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529CE9-0550-CB40-AD1A-F26309D09DCF}" type="pres">
      <dgm:prSet presAssocID="{0F3C9D0C-707D-7F40-B923-939F26EF4810}" presName="spaceBetweenRectangles" presStyleCnt="0"/>
      <dgm:spPr/>
    </dgm:pt>
    <dgm:pt modelId="{A3A3DBC8-3BC1-A74B-9AE0-3BF8F40E25BF}" type="pres">
      <dgm:prSet presAssocID="{726930E7-E178-2347-98CB-471C9A03661B}" presName="parentLin" presStyleCnt="0"/>
      <dgm:spPr/>
    </dgm:pt>
    <dgm:pt modelId="{7A158CDC-177D-2D44-99CB-314CD2AFB47C}" type="pres">
      <dgm:prSet presAssocID="{726930E7-E178-2347-98CB-471C9A03661B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8099BB80-30C4-5E41-B2F8-3055A670A88E}" type="pres">
      <dgm:prSet presAssocID="{726930E7-E178-2347-98CB-471C9A03661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CC3D8F-5E47-914A-AD86-24A31842632D}" type="pres">
      <dgm:prSet presAssocID="{726930E7-E178-2347-98CB-471C9A03661B}" presName="negativeSpace" presStyleCnt="0"/>
      <dgm:spPr/>
    </dgm:pt>
    <dgm:pt modelId="{AF3C1470-CFE5-EF4C-8FFB-987B589ABE86}" type="pres">
      <dgm:prSet presAssocID="{726930E7-E178-2347-98CB-471C9A03661B}" presName="childText" presStyleLbl="conFgAcc1" presStyleIdx="2" presStyleCnt="4" custScaleY="9346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61F38CC-0B81-274A-BE53-BF258AA477EC}" type="pres">
      <dgm:prSet presAssocID="{F995F0E4-520D-1F4F-80CC-07B4560C270A}" presName="spaceBetweenRectangles" presStyleCnt="0"/>
      <dgm:spPr/>
    </dgm:pt>
    <dgm:pt modelId="{6FBDBF00-8B01-2646-9141-1660E21CB508}" type="pres">
      <dgm:prSet presAssocID="{0FF7CDD6-D227-7245-8820-91E5887DA454}" presName="parentLin" presStyleCnt="0"/>
      <dgm:spPr/>
    </dgm:pt>
    <dgm:pt modelId="{FC9076E7-48EE-B64C-9655-386AD8D605D8}" type="pres">
      <dgm:prSet presAssocID="{0FF7CDD6-D227-7245-8820-91E5887DA454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4087172D-A2DF-364E-83FC-8608F08F5011}" type="pres">
      <dgm:prSet presAssocID="{0FF7CDD6-D227-7245-8820-91E5887DA45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120C912-60F7-1B42-846A-E8AD38D50B25}" type="pres">
      <dgm:prSet presAssocID="{0FF7CDD6-D227-7245-8820-91E5887DA454}" presName="negativeSpace" presStyleCnt="0"/>
      <dgm:spPr/>
    </dgm:pt>
    <dgm:pt modelId="{405E7D92-C3CD-3445-8661-81D0753E091C}" type="pres">
      <dgm:prSet presAssocID="{0FF7CDD6-D227-7245-8820-91E5887DA4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93F7280-BAD3-4244-973B-1E300BA680E3}" srcId="{15140FDD-5320-D640-BAE8-637A78472E08}" destId="{093D2691-C7D9-7745-B865-875AD65C1676}" srcOrd="0" destOrd="0" parTransId="{0715C77D-41FF-0942-BEA2-5CE73E78056D}" sibTransId="{9FA6BF22-BD74-6840-9340-8860ECDD9253}"/>
    <dgm:cxn modelId="{C309F42C-3610-5949-9DB6-A6586054CBAD}" type="presOf" srcId="{6C85F282-E058-ED46-A04F-F8E6C0469990}" destId="{AF3C1470-CFE5-EF4C-8FFB-987B589ABE86}" srcOrd="0" destOrd="1" presId="urn:microsoft.com/office/officeart/2005/8/layout/list1"/>
    <dgm:cxn modelId="{B89D793D-E24E-EE4A-A56C-D58A1951BBD4}" type="presOf" srcId="{286242A7-C0F5-D84B-8C84-2CA07868BBAC}" destId="{37FFE982-D2E1-FB48-9CBC-FEED07BF4E84}" srcOrd="1" destOrd="0" presId="urn:microsoft.com/office/officeart/2005/8/layout/list1"/>
    <dgm:cxn modelId="{239EDD01-3D81-0340-B2BC-DF8399BB0FBB}" srcId="{286242A7-C0F5-D84B-8C84-2CA07868BBAC}" destId="{19F11521-800D-7449-9E18-F609F0F54DBE}" srcOrd="0" destOrd="0" parTransId="{3198DDCB-6CB5-0647-BC0B-E2CD5A0AC4B7}" sibTransId="{595725DB-94C8-5844-8297-16AB3CB457B4}"/>
    <dgm:cxn modelId="{648632F9-AFC8-A14B-A300-445547D4060D}" type="presOf" srcId="{15140FDD-5320-D640-BAE8-637A78472E08}" destId="{0F1BEE01-436E-1D4E-A732-046005C55984}" srcOrd="1" destOrd="0" presId="urn:microsoft.com/office/officeart/2005/8/layout/list1"/>
    <dgm:cxn modelId="{0444443D-35AA-1444-8724-C8BFE96B0A4E}" srcId="{9A193768-2FBB-9C4F-B450-B156ABF87F17}" destId="{286242A7-C0F5-D84B-8C84-2CA07868BBAC}" srcOrd="0" destOrd="0" parTransId="{604B611C-7A78-C342-B4A0-0AFA9E8746DB}" sibTransId="{EA4C60D9-EFE0-E44D-861B-E085039BECAA}"/>
    <dgm:cxn modelId="{5AC59978-82D4-8C44-9771-7C96D0CC2B5F}" type="presOf" srcId="{286242A7-C0F5-D84B-8C84-2CA07868BBAC}" destId="{93450EEB-1C7D-9340-BFA3-A0AE86426D9B}" srcOrd="0" destOrd="0" presId="urn:microsoft.com/office/officeart/2005/8/layout/list1"/>
    <dgm:cxn modelId="{3EC724EF-5271-7C46-8FD6-B0D5CC6D2018}" type="presOf" srcId="{15140FDD-5320-D640-BAE8-637A78472E08}" destId="{CB8CCB89-8185-8C47-9B61-84814C579C97}" srcOrd="0" destOrd="0" presId="urn:microsoft.com/office/officeart/2005/8/layout/list1"/>
    <dgm:cxn modelId="{F5CC464E-9D87-904C-AEE3-CC6635BAD66B}" srcId="{286242A7-C0F5-D84B-8C84-2CA07868BBAC}" destId="{B2445255-10E9-7448-9A13-C021475EC2D0}" srcOrd="2" destOrd="0" parTransId="{1281C4CC-A7DD-D642-9244-DCE65A063B7E}" sibTransId="{55A3F025-51E6-5A4F-9EBF-08508D12D623}"/>
    <dgm:cxn modelId="{383025DD-6FB1-754B-BE1E-8D80F78535A1}" type="presOf" srcId="{19F11521-800D-7449-9E18-F609F0F54DBE}" destId="{678CE51F-8DB0-6E48-BDB1-0C0F812AE531}" srcOrd="0" destOrd="0" presId="urn:microsoft.com/office/officeart/2005/8/layout/list1"/>
    <dgm:cxn modelId="{0CCB1AE1-1C3F-EB41-A877-06D3A539A49B}" type="presOf" srcId="{093D2691-C7D9-7745-B865-875AD65C1676}" destId="{B9B18DEA-67CA-8847-98EE-0FF6BE6F5D60}" srcOrd="0" destOrd="0" presId="urn:microsoft.com/office/officeart/2005/8/layout/list1"/>
    <dgm:cxn modelId="{577C2339-CBC0-954A-8CD7-9101AF263FFA}" type="presOf" srcId="{B2445255-10E9-7448-9A13-C021475EC2D0}" destId="{678CE51F-8DB0-6E48-BDB1-0C0F812AE531}" srcOrd="0" destOrd="2" presId="urn:microsoft.com/office/officeart/2005/8/layout/list1"/>
    <dgm:cxn modelId="{6BAAA4F3-CBC3-B94E-9A9D-73194588A318}" type="presOf" srcId="{9A193768-2FBB-9C4F-B450-B156ABF87F17}" destId="{439C0290-3911-D84C-9D00-3962A0BF98C0}" srcOrd="0" destOrd="0" presId="urn:microsoft.com/office/officeart/2005/8/layout/list1"/>
    <dgm:cxn modelId="{1659130C-FAF0-D246-B867-AF9EF1CF21B2}" srcId="{726930E7-E178-2347-98CB-471C9A03661B}" destId="{05BFC0D8-BE1E-6849-99E7-60CAE81625D0}" srcOrd="0" destOrd="0" parTransId="{CB31EECF-6E54-C442-9BD5-08F13885BBB5}" sibTransId="{F8C9B794-FCD2-1147-B3C5-9CBF963C2B8D}"/>
    <dgm:cxn modelId="{A410A7BB-84EE-754B-AF74-3ED3B881E914}" srcId="{286242A7-C0F5-D84B-8C84-2CA07868BBAC}" destId="{160EEC71-786F-0945-A01B-7FB419C5B3CB}" srcOrd="1" destOrd="0" parTransId="{4E7870D7-8536-1B41-970D-D52216AE6BA5}" sibTransId="{06D1CCE5-3663-FF4C-B44E-6706E398BB08}"/>
    <dgm:cxn modelId="{34D126DD-B27A-7F4D-8476-A13456679E3E}" type="presOf" srcId="{05BFC0D8-BE1E-6849-99E7-60CAE81625D0}" destId="{AF3C1470-CFE5-EF4C-8FFB-987B589ABE86}" srcOrd="0" destOrd="0" presId="urn:microsoft.com/office/officeart/2005/8/layout/list1"/>
    <dgm:cxn modelId="{A9DFBA19-AE07-DA4E-9A62-FD3BB0EF7A23}" srcId="{9A193768-2FBB-9C4F-B450-B156ABF87F17}" destId="{15140FDD-5320-D640-BAE8-637A78472E08}" srcOrd="1" destOrd="0" parTransId="{A9CD9155-705A-BD41-B367-97EBFBC08AAC}" sibTransId="{0F3C9D0C-707D-7F40-B923-939F26EF4810}"/>
    <dgm:cxn modelId="{0C2EA849-9ACB-284D-8D7D-5C8CDA6BA58E}" srcId="{9A193768-2FBB-9C4F-B450-B156ABF87F17}" destId="{0FF7CDD6-D227-7245-8820-91E5887DA454}" srcOrd="3" destOrd="0" parTransId="{F3098AE1-EFEA-9448-8338-9B70395D5E7C}" sibTransId="{D84C3A97-70FC-144F-BE6A-9229FC2787BB}"/>
    <dgm:cxn modelId="{41753754-688A-F547-8643-CE748854CD36}" type="presOf" srcId="{0FF7CDD6-D227-7245-8820-91E5887DA454}" destId="{4087172D-A2DF-364E-83FC-8608F08F5011}" srcOrd="1" destOrd="0" presId="urn:microsoft.com/office/officeart/2005/8/layout/list1"/>
    <dgm:cxn modelId="{B8708123-DFA8-2B4A-B533-FD003FA4312D}" type="presOf" srcId="{160EEC71-786F-0945-A01B-7FB419C5B3CB}" destId="{678CE51F-8DB0-6E48-BDB1-0C0F812AE531}" srcOrd="0" destOrd="1" presId="urn:microsoft.com/office/officeart/2005/8/layout/list1"/>
    <dgm:cxn modelId="{311DD713-ED32-3147-A302-9E23A0F9BE08}" type="presOf" srcId="{726930E7-E178-2347-98CB-471C9A03661B}" destId="{7A158CDC-177D-2D44-99CB-314CD2AFB47C}" srcOrd="0" destOrd="0" presId="urn:microsoft.com/office/officeart/2005/8/layout/list1"/>
    <dgm:cxn modelId="{CF3A8384-458F-2C41-923A-6DE0A3BBFD0B}" srcId="{726930E7-E178-2347-98CB-471C9A03661B}" destId="{6C85F282-E058-ED46-A04F-F8E6C0469990}" srcOrd="1" destOrd="0" parTransId="{9FE4F68D-5019-334D-B9FE-C68BD60A6537}" sibTransId="{937423FD-DFBE-C647-AC30-9408B553F579}"/>
    <dgm:cxn modelId="{811A7C58-6B8A-3147-BDC1-F5F0F11811A9}" srcId="{9A193768-2FBB-9C4F-B450-B156ABF87F17}" destId="{726930E7-E178-2347-98CB-471C9A03661B}" srcOrd="2" destOrd="0" parTransId="{AD71C49D-CB3E-7E49-B81B-C9DFF0C7D576}" sibTransId="{F995F0E4-520D-1F4F-80CC-07B4560C270A}"/>
    <dgm:cxn modelId="{4519527D-7697-1546-9FBD-EA26736F2F4C}" type="presOf" srcId="{726930E7-E178-2347-98CB-471C9A03661B}" destId="{8099BB80-30C4-5E41-B2F8-3055A670A88E}" srcOrd="1" destOrd="0" presId="urn:microsoft.com/office/officeart/2005/8/layout/list1"/>
    <dgm:cxn modelId="{64A9C41D-9BCD-AB46-89D7-D8D124A2BA2C}" type="presOf" srcId="{0FF7CDD6-D227-7245-8820-91E5887DA454}" destId="{FC9076E7-48EE-B64C-9655-386AD8D605D8}" srcOrd="0" destOrd="0" presId="urn:microsoft.com/office/officeart/2005/8/layout/list1"/>
    <dgm:cxn modelId="{67CAC771-B05D-7945-BB32-77F0F40CFA74}" type="presParOf" srcId="{439C0290-3911-D84C-9D00-3962A0BF98C0}" destId="{EFA7D837-D8EE-1D42-8BC3-A74AE0DCACB7}" srcOrd="0" destOrd="0" presId="urn:microsoft.com/office/officeart/2005/8/layout/list1"/>
    <dgm:cxn modelId="{92C4CE15-E35F-BE4E-9CF4-5DD51045A07D}" type="presParOf" srcId="{EFA7D837-D8EE-1D42-8BC3-A74AE0DCACB7}" destId="{93450EEB-1C7D-9340-BFA3-A0AE86426D9B}" srcOrd="0" destOrd="0" presId="urn:microsoft.com/office/officeart/2005/8/layout/list1"/>
    <dgm:cxn modelId="{C1FE1081-60A1-C44B-B4D6-48162B9766F8}" type="presParOf" srcId="{EFA7D837-D8EE-1D42-8BC3-A74AE0DCACB7}" destId="{37FFE982-D2E1-FB48-9CBC-FEED07BF4E84}" srcOrd="1" destOrd="0" presId="urn:microsoft.com/office/officeart/2005/8/layout/list1"/>
    <dgm:cxn modelId="{CFB946F2-C3D0-BF41-93C0-14C2C37EED3C}" type="presParOf" srcId="{439C0290-3911-D84C-9D00-3962A0BF98C0}" destId="{F45640EE-6B4D-1348-A191-842DB28C8BB7}" srcOrd="1" destOrd="0" presId="urn:microsoft.com/office/officeart/2005/8/layout/list1"/>
    <dgm:cxn modelId="{D36EFB42-5E40-554E-B367-4D4E87A98208}" type="presParOf" srcId="{439C0290-3911-D84C-9D00-3962A0BF98C0}" destId="{678CE51F-8DB0-6E48-BDB1-0C0F812AE531}" srcOrd="2" destOrd="0" presId="urn:microsoft.com/office/officeart/2005/8/layout/list1"/>
    <dgm:cxn modelId="{C12E9152-58C1-2C4D-9CD7-FFB31F84C432}" type="presParOf" srcId="{439C0290-3911-D84C-9D00-3962A0BF98C0}" destId="{A1C3E40E-0C03-CD44-AEF5-5534E98325CB}" srcOrd="3" destOrd="0" presId="urn:microsoft.com/office/officeart/2005/8/layout/list1"/>
    <dgm:cxn modelId="{BB20201A-DDD9-5149-9190-8D60C7C3531A}" type="presParOf" srcId="{439C0290-3911-D84C-9D00-3962A0BF98C0}" destId="{69F83A4D-B57B-E54B-A631-B44ACBCD10DC}" srcOrd="4" destOrd="0" presId="urn:microsoft.com/office/officeart/2005/8/layout/list1"/>
    <dgm:cxn modelId="{AD00B147-A036-4940-A558-9E3447DF920A}" type="presParOf" srcId="{69F83A4D-B57B-E54B-A631-B44ACBCD10DC}" destId="{CB8CCB89-8185-8C47-9B61-84814C579C97}" srcOrd="0" destOrd="0" presId="urn:microsoft.com/office/officeart/2005/8/layout/list1"/>
    <dgm:cxn modelId="{3DAD89B1-9525-C843-8634-962E9DDA5B26}" type="presParOf" srcId="{69F83A4D-B57B-E54B-A631-B44ACBCD10DC}" destId="{0F1BEE01-436E-1D4E-A732-046005C55984}" srcOrd="1" destOrd="0" presId="urn:microsoft.com/office/officeart/2005/8/layout/list1"/>
    <dgm:cxn modelId="{F0830DF9-B0C3-5A4A-9368-B6CE988B1121}" type="presParOf" srcId="{439C0290-3911-D84C-9D00-3962A0BF98C0}" destId="{BC83E10F-796C-2F42-87C5-75379408529B}" srcOrd="5" destOrd="0" presId="urn:microsoft.com/office/officeart/2005/8/layout/list1"/>
    <dgm:cxn modelId="{B397CA12-7F4D-6C49-9560-EAEED2F450EB}" type="presParOf" srcId="{439C0290-3911-D84C-9D00-3962A0BF98C0}" destId="{B9B18DEA-67CA-8847-98EE-0FF6BE6F5D60}" srcOrd="6" destOrd="0" presId="urn:microsoft.com/office/officeart/2005/8/layout/list1"/>
    <dgm:cxn modelId="{FF956D41-329A-8649-B102-264AEC9ADD27}" type="presParOf" srcId="{439C0290-3911-D84C-9D00-3962A0BF98C0}" destId="{8F529CE9-0550-CB40-AD1A-F26309D09DCF}" srcOrd="7" destOrd="0" presId="urn:microsoft.com/office/officeart/2005/8/layout/list1"/>
    <dgm:cxn modelId="{9D122F41-8B98-3E44-9A5E-3E86BDDC6E2A}" type="presParOf" srcId="{439C0290-3911-D84C-9D00-3962A0BF98C0}" destId="{A3A3DBC8-3BC1-A74B-9AE0-3BF8F40E25BF}" srcOrd="8" destOrd="0" presId="urn:microsoft.com/office/officeart/2005/8/layout/list1"/>
    <dgm:cxn modelId="{8492E92F-1B18-4541-BE4E-00F8187B41A1}" type="presParOf" srcId="{A3A3DBC8-3BC1-A74B-9AE0-3BF8F40E25BF}" destId="{7A158CDC-177D-2D44-99CB-314CD2AFB47C}" srcOrd="0" destOrd="0" presId="urn:microsoft.com/office/officeart/2005/8/layout/list1"/>
    <dgm:cxn modelId="{2C239797-8602-AC49-8D3B-29D01D981B59}" type="presParOf" srcId="{A3A3DBC8-3BC1-A74B-9AE0-3BF8F40E25BF}" destId="{8099BB80-30C4-5E41-B2F8-3055A670A88E}" srcOrd="1" destOrd="0" presId="urn:microsoft.com/office/officeart/2005/8/layout/list1"/>
    <dgm:cxn modelId="{E00F274B-9900-5E4A-B073-DBE97C877EE5}" type="presParOf" srcId="{439C0290-3911-D84C-9D00-3962A0BF98C0}" destId="{ABCC3D8F-5E47-914A-AD86-24A31842632D}" srcOrd="9" destOrd="0" presId="urn:microsoft.com/office/officeart/2005/8/layout/list1"/>
    <dgm:cxn modelId="{ED682970-AD88-5F4F-AF87-D14CCD551C1D}" type="presParOf" srcId="{439C0290-3911-D84C-9D00-3962A0BF98C0}" destId="{AF3C1470-CFE5-EF4C-8FFB-987B589ABE86}" srcOrd="10" destOrd="0" presId="urn:microsoft.com/office/officeart/2005/8/layout/list1"/>
    <dgm:cxn modelId="{7C9C8F07-6394-6142-AE85-7C6D1005FE12}" type="presParOf" srcId="{439C0290-3911-D84C-9D00-3962A0BF98C0}" destId="{F61F38CC-0B81-274A-BE53-BF258AA477EC}" srcOrd="11" destOrd="0" presId="urn:microsoft.com/office/officeart/2005/8/layout/list1"/>
    <dgm:cxn modelId="{5A6BBDD5-78E4-3A4D-9DE8-91D3D0B76E53}" type="presParOf" srcId="{439C0290-3911-D84C-9D00-3962A0BF98C0}" destId="{6FBDBF00-8B01-2646-9141-1660E21CB508}" srcOrd="12" destOrd="0" presId="urn:microsoft.com/office/officeart/2005/8/layout/list1"/>
    <dgm:cxn modelId="{08B7E8E2-7723-0443-8C6E-5AE110B87C9F}" type="presParOf" srcId="{6FBDBF00-8B01-2646-9141-1660E21CB508}" destId="{FC9076E7-48EE-B64C-9655-386AD8D605D8}" srcOrd="0" destOrd="0" presId="urn:microsoft.com/office/officeart/2005/8/layout/list1"/>
    <dgm:cxn modelId="{11901BE0-0625-EF4F-BBEE-0A7DFFB3F04D}" type="presParOf" srcId="{6FBDBF00-8B01-2646-9141-1660E21CB508}" destId="{4087172D-A2DF-364E-83FC-8608F08F5011}" srcOrd="1" destOrd="0" presId="urn:microsoft.com/office/officeart/2005/8/layout/list1"/>
    <dgm:cxn modelId="{3D930F20-48A0-0246-A383-ED8B048D26DF}" type="presParOf" srcId="{439C0290-3911-D84C-9D00-3962A0BF98C0}" destId="{F120C912-60F7-1B42-846A-E8AD38D50B25}" srcOrd="13" destOrd="0" presId="urn:microsoft.com/office/officeart/2005/8/layout/list1"/>
    <dgm:cxn modelId="{100E1F63-4A13-BA4D-9007-52E46DD659FA}" type="presParOf" srcId="{439C0290-3911-D84C-9D00-3962A0BF98C0}" destId="{405E7D92-C3CD-3445-8661-81D0753E091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CE51F-8DB0-6E48-BDB1-0C0F812AE531}">
      <dsp:nvSpPr>
        <dsp:cNvPr id="0" name=""/>
        <dsp:cNvSpPr/>
      </dsp:nvSpPr>
      <dsp:spPr>
        <a:xfrm>
          <a:off x="0" y="241667"/>
          <a:ext cx="9284147" cy="91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553" tIns="208280" rIns="7205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kern="1200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图书馆</a:t>
          </a:r>
          <a:r>
            <a:rPr lang="en-US" altLang="zh-CN" sz="1400" b="1" kern="1200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OPAC</a:t>
          </a:r>
          <a:r>
            <a:rPr lang="zh-CN" altLang="en-US" sz="1400" b="1" kern="1200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书目资源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kern="1200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各</a:t>
          </a:r>
          <a:r>
            <a:rPr lang="zh-CN" altLang="en-US" sz="1400" b="1" kern="1200" dirty="0" smtClean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类专业数据库</a:t>
          </a:r>
          <a:r>
            <a:rPr lang="zh-CN" altLang="en-US" sz="1400" b="1" kern="1200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，如</a:t>
          </a:r>
          <a:r>
            <a:rPr lang="en-US" altLang="zh-CN" sz="1400" b="1" kern="1200" dirty="0" smtClean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CNKI</a:t>
          </a:r>
          <a:r>
            <a:rPr lang="zh-CN" altLang="en-US" sz="1400" b="1" kern="1200" dirty="0" smtClean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、</a:t>
          </a:r>
          <a:r>
            <a:rPr lang="en-US" altLang="zh-CN" sz="1400" b="1" u="none" kern="1200" dirty="0" smtClean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EPS</a:t>
          </a:r>
          <a:r>
            <a:rPr lang="zh-CN" altLang="en-US" sz="1400" b="1" i="0" u="none" kern="1200" dirty="0" smtClean="0">
              <a:solidFill>
                <a:srgbClr val="14977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全球统计数据</a:t>
          </a:r>
          <a:r>
            <a:rPr lang="en-US" altLang="zh-CN" sz="1400" b="1" i="0" u="none" kern="1200" dirty="0" smtClean="0">
              <a:solidFill>
                <a:srgbClr val="14977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/</a:t>
          </a:r>
          <a:r>
            <a:rPr lang="zh-CN" altLang="en-US" sz="1400" b="1" i="0" u="none" kern="1200" dirty="0" smtClean="0">
              <a:solidFill>
                <a:srgbClr val="14977E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分析平台</a:t>
          </a:r>
          <a:endParaRPr lang="zh-CN" altLang="en-US" sz="1400" b="1" u="none" kern="1200" dirty="0">
            <a:solidFill>
              <a:srgbClr val="14977E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0" y="241667"/>
        <a:ext cx="9284147" cy="913500"/>
      </dsp:txXfrm>
    </dsp:sp>
    <dsp:sp modelId="{37FFE982-D2E1-FB48-9CBC-FEED07BF4E84}">
      <dsp:nvSpPr>
        <dsp:cNvPr id="0" name=""/>
        <dsp:cNvSpPr/>
      </dsp:nvSpPr>
      <dsp:spPr>
        <a:xfrm>
          <a:off x="464207" y="94067"/>
          <a:ext cx="6498902" cy="29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643" tIns="0" rIns="24564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数据库资源</a:t>
          </a:r>
        </a:p>
      </dsp:txBody>
      <dsp:txXfrm>
        <a:off x="478617" y="108477"/>
        <a:ext cx="6470082" cy="266380"/>
      </dsp:txXfrm>
    </dsp:sp>
    <dsp:sp modelId="{9F3922D8-BD7B-454C-A677-C32B3A497C9E}">
      <dsp:nvSpPr>
        <dsp:cNvPr id="0" name=""/>
        <dsp:cNvSpPr/>
      </dsp:nvSpPr>
      <dsp:spPr>
        <a:xfrm>
          <a:off x="0" y="1356767"/>
          <a:ext cx="9284147" cy="91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553" tIns="208280" rIns="7205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i="0" u="none" kern="1200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大型学科综合网站</a:t>
          </a:r>
          <a:r>
            <a:rPr lang="en-US" altLang="zh-CN" sz="1400" b="1" i="0" u="none" kern="1200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,</a:t>
          </a:r>
          <a:r>
            <a:rPr lang="zh-CN" altLang="en-US" sz="1400" b="1" i="0" u="none" kern="1200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 如中国经济信息网</a:t>
          </a:r>
          <a:endParaRPr lang="zh-CN" altLang="en-US" sz="1400" b="1" kern="1200" dirty="0">
            <a:solidFill>
              <a:schemeClr val="accent3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i="0" u="none" kern="1200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学科专业网站（数据库），如国</a:t>
          </a:r>
          <a:r>
            <a:rPr lang="zh-CN" altLang="en-US" sz="1400" b="1" i="0" u="none" kern="1200" dirty="0" smtClean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泰安（金融股票）</a:t>
          </a:r>
          <a:endParaRPr lang="zh-CN" altLang="en-US" sz="1400" b="1" kern="1200" dirty="0">
            <a:solidFill>
              <a:schemeClr val="accent3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0" y="1356767"/>
        <a:ext cx="9284147" cy="913500"/>
      </dsp:txXfrm>
    </dsp:sp>
    <dsp:sp modelId="{F9934618-7640-4C44-B6D3-418149BD9673}">
      <dsp:nvSpPr>
        <dsp:cNvPr id="0" name=""/>
        <dsp:cNvSpPr/>
      </dsp:nvSpPr>
      <dsp:spPr>
        <a:xfrm>
          <a:off x="464207" y="1209167"/>
          <a:ext cx="6498902" cy="2952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643" tIns="0" rIns="24564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i="0" u="none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学术网站资源</a:t>
          </a:r>
          <a:endParaRPr lang="zh-CN" altLang="en-US" sz="16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478617" y="1223577"/>
        <a:ext cx="6470082" cy="266380"/>
      </dsp:txXfrm>
    </dsp:sp>
    <dsp:sp modelId="{59084CEE-08DA-894C-96FA-E36EE2322A57}">
      <dsp:nvSpPr>
        <dsp:cNvPr id="0" name=""/>
        <dsp:cNvSpPr/>
      </dsp:nvSpPr>
      <dsp:spPr>
        <a:xfrm>
          <a:off x="0" y="2471867"/>
          <a:ext cx="9284147" cy="1228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553" tIns="208280" rIns="7205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kern="1200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电子图书，</a:t>
          </a:r>
          <a:r>
            <a:rPr lang="zh-CN" altLang="en-US" sz="1400" b="1" kern="1200" dirty="0" smtClean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如读秀的雅汇电子图书</a:t>
          </a:r>
          <a:r>
            <a:rPr lang="zh-CN" altLang="en-US" sz="1400" b="1" kern="1200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、腾讯阅读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kern="1200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电子期刊，如</a:t>
          </a:r>
          <a:r>
            <a:rPr lang="en-US" altLang="zh-CN" sz="1400" b="1" kern="1200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CNKI </a:t>
          </a:r>
          <a:r>
            <a:rPr lang="zh-CN" altLang="en-US" sz="1400" b="1" kern="1200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、</a:t>
          </a:r>
          <a:r>
            <a:rPr lang="en-US" altLang="zh-CN" sz="1400" b="1" kern="1200" dirty="0" smtClean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Elsevier</a:t>
          </a:r>
          <a:r>
            <a:rPr lang="zh-CN" altLang="en-US" sz="1400" b="1" kern="1200" dirty="0" smtClean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收录的学术期刊（部分订购）；读秀的超星期刊（部分可文献传递）</a:t>
          </a:r>
          <a:endParaRPr lang="zh-CN" altLang="en-US" sz="1400" b="1" kern="1200" dirty="0">
            <a:solidFill>
              <a:schemeClr val="accent4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kern="1200" dirty="0" smtClean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工具书、报纸等网络在线资源：如</a:t>
          </a:r>
          <a:r>
            <a:rPr lang="zh-CN" altLang="en-US" sz="1400" b="1" kern="1200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大英百科全书在线</a:t>
          </a:r>
          <a:r>
            <a:rPr lang="zh-CN" altLang="en-US" sz="1400" b="1" kern="1200" dirty="0" smtClean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版、</a:t>
          </a:r>
          <a:r>
            <a:rPr lang="en-US" altLang="zh-CN" sz="1400" b="1" kern="1200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China</a:t>
          </a:r>
          <a:r>
            <a:rPr lang="zh-CN" altLang="en-US" sz="1400" b="1" kern="1200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lang="en-US" altLang="zh-CN" sz="1400" b="1" kern="1200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Daily</a:t>
          </a:r>
          <a:r>
            <a:rPr lang="zh-CN" altLang="en-US" sz="1400" b="1" kern="1200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在线</a:t>
          </a:r>
          <a:r>
            <a:rPr lang="zh-CN" altLang="en-US" sz="1400" b="1" kern="1200" dirty="0" smtClean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网站、人民网</a:t>
          </a:r>
          <a:endParaRPr lang="zh-CN" altLang="en-US" sz="1400" b="1" kern="1200" dirty="0">
            <a:solidFill>
              <a:schemeClr val="accent4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0" y="2471867"/>
        <a:ext cx="9284147" cy="1228500"/>
      </dsp:txXfrm>
    </dsp:sp>
    <dsp:sp modelId="{9C62EAFB-C99C-164F-B27F-EE3C84631318}">
      <dsp:nvSpPr>
        <dsp:cNvPr id="0" name=""/>
        <dsp:cNvSpPr/>
      </dsp:nvSpPr>
      <dsp:spPr>
        <a:xfrm>
          <a:off x="464207" y="2324267"/>
          <a:ext cx="6498902" cy="295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643" tIns="0" rIns="24564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i="0" u="none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电子出版物资源</a:t>
          </a:r>
          <a:endParaRPr lang="zh-CN" altLang="en-US" sz="16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478617" y="2338677"/>
        <a:ext cx="6470082" cy="266380"/>
      </dsp:txXfrm>
    </dsp:sp>
    <dsp:sp modelId="{48C7D67A-877A-2E43-9218-A3217E0C100E}">
      <dsp:nvSpPr>
        <dsp:cNvPr id="0" name=""/>
        <dsp:cNvSpPr/>
      </dsp:nvSpPr>
      <dsp:spPr>
        <a:xfrm>
          <a:off x="0" y="3901967"/>
          <a:ext cx="9284147" cy="1543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553" tIns="208280" rIns="72055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i="0" u="none" kern="1200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政府机构：发布的政府新闻信息、政府白皮书等资源，如国家知识产权局</a:t>
          </a:r>
          <a:endParaRPr lang="zh-CN" altLang="en-US" sz="1400" b="1" kern="1200" dirty="0">
            <a:solidFill>
              <a:schemeClr val="accent5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i="0" u="none" kern="1200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教育及研究机构：学科最新研究信息学术动态信息，如高校、科研院所的机构知识库</a:t>
          </a:r>
          <a:endParaRPr lang="zh-CN" altLang="en-US" sz="1400" b="1" kern="1200" dirty="0">
            <a:solidFill>
              <a:schemeClr val="accent5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i="0" u="none" kern="1200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学会协会等学术团体机构：非正式出版物等资源</a:t>
          </a:r>
          <a:endParaRPr lang="zh-CN" altLang="en-US" sz="1400" b="1" kern="1200" dirty="0">
            <a:solidFill>
              <a:schemeClr val="accent5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kern="1200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其他：学科专业论坛、</a:t>
          </a:r>
          <a:r>
            <a:rPr lang="zh-CN" altLang="en-US" sz="1400" b="1" i="0" u="none" kern="1200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专家个人主页等</a:t>
          </a:r>
          <a:endParaRPr lang="zh-CN" altLang="en-US" sz="1400" b="1" kern="1200" dirty="0">
            <a:solidFill>
              <a:schemeClr val="accent5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0" y="3901967"/>
        <a:ext cx="9284147" cy="1543500"/>
      </dsp:txXfrm>
    </dsp:sp>
    <dsp:sp modelId="{5EC87F35-2DC9-C145-AD99-08AA6219926A}">
      <dsp:nvSpPr>
        <dsp:cNvPr id="0" name=""/>
        <dsp:cNvSpPr/>
      </dsp:nvSpPr>
      <dsp:spPr>
        <a:xfrm>
          <a:off x="464207" y="3754367"/>
          <a:ext cx="6498902" cy="295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643" tIns="0" rIns="24564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组织机构资源</a:t>
          </a:r>
        </a:p>
      </dsp:txBody>
      <dsp:txXfrm>
        <a:off x="478617" y="3768777"/>
        <a:ext cx="6470082" cy="266380"/>
      </dsp:txXfrm>
    </dsp:sp>
    <dsp:sp modelId="{78E06DB8-DF6C-3F47-8B7E-D8F5AF434342}">
      <dsp:nvSpPr>
        <dsp:cNvPr id="0" name=""/>
        <dsp:cNvSpPr/>
      </dsp:nvSpPr>
      <dsp:spPr>
        <a:xfrm>
          <a:off x="0" y="5647067"/>
          <a:ext cx="9284147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553" tIns="208280" rIns="720553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000" kern="1200" dirty="0"/>
        </a:p>
      </dsp:txBody>
      <dsp:txXfrm>
        <a:off x="0" y="5647067"/>
        <a:ext cx="9284147" cy="252000"/>
      </dsp:txXfrm>
    </dsp:sp>
    <dsp:sp modelId="{74536357-C688-004C-BD59-E0A0D74AE4F0}">
      <dsp:nvSpPr>
        <dsp:cNvPr id="0" name=""/>
        <dsp:cNvSpPr/>
      </dsp:nvSpPr>
      <dsp:spPr>
        <a:xfrm>
          <a:off x="464207" y="5499467"/>
          <a:ext cx="6498902" cy="29520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643" tIns="0" rIns="24564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网络学术资源统一检索平台，如百度</a:t>
          </a:r>
          <a:r>
            <a:rPr lang="zh-CN" altLang="en-US" sz="1600" b="1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学术、读秀学术搜索</a:t>
          </a:r>
          <a:endParaRPr lang="zh-CN" altLang="en-US" sz="16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478617" y="5513877"/>
        <a:ext cx="6470082" cy="266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B9CD9-0CD5-594C-8A14-7D00987BA95E}">
      <dsp:nvSpPr>
        <dsp:cNvPr id="0" name=""/>
        <dsp:cNvSpPr/>
      </dsp:nvSpPr>
      <dsp:spPr>
        <a:xfrm>
          <a:off x="198789" y="-248269"/>
          <a:ext cx="1640359" cy="7448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搜索引擎</a:t>
          </a:r>
        </a:p>
      </dsp:txBody>
      <dsp:txXfrm>
        <a:off x="198789" y="-248269"/>
        <a:ext cx="1640359" cy="496539"/>
      </dsp:txXfrm>
    </dsp:sp>
    <dsp:sp modelId="{F113E963-3620-5541-BEAC-F408937A1B76}">
      <dsp:nvSpPr>
        <dsp:cNvPr id="0" name=""/>
        <dsp:cNvSpPr/>
      </dsp:nvSpPr>
      <dsp:spPr>
        <a:xfrm>
          <a:off x="7110" y="248269"/>
          <a:ext cx="2694470" cy="1629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例：百度（</a:t>
          </a:r>
          <a:r>
            <a:rPr lang="zh-CN" altLang="en-US" sz="1400" b="0" i="0" u="none" kern="12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首先察看</a:t>
          </a:r>
          <a:r>
            <a:rPr lang="zh-CN" altLang="en-US" sz="1400" b="1" i="0" u="none" kern="12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搜索引擎的</a:t>
          </a:r>
          <a:r>
            <a:rPr lang="zh-CN" altLang="en-US" sz="1400" b="1" i="0" u="none" kern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帮助文件</a:t>
          </a:r>
          <a:r>
            <a:rPr lang="zh-CN" altLang="en-US" sz="1400" b="0" i="0" u="none" kern="12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、检索设置</a:t>
          </a:r>
          <a:r>
            <a:rPr lang="zh-CN" altLang="en-US" sz="1400" kern="12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）</a:t>
          </a:r>
        </a:p>
      </dsp:txBody>
      <dsp:txXfrm>
        <a:off x="54823" y="295982"/>
        <a:ext cx="2599044" cy="1533613"/>
      </dsp:txXfrm>
    </dsp:sp>
    <dsp:sp modelId="{56C95204-3A16-9144-BD5B-CD524617F4B9}">
      <dsp:nvSpPr>
        <dsp:cNvPr id="0" name=""/>
        <dsp:cNvSpPr/>
      </dsp:nvSpPr>
      <dsp:spPr>
        <a:xfrm>
          <a:off x="2271733" y="-204001"/>
          <a:ext cx="917080" cy="408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00" kern="1200"/>
        </a:p>
      </dsp:txBody>
      <dsp:txXfrm>
        <a:off x="2271733" y="-122400"/>
        <a:ext cx="794679" cy="244801"/>
      </dsp:txXfrm>
    </dsp:sp>
    <dsp:sp modelId="{2926E758-2C12-FC4B-BB2B-8623746F59CF}">
      <dsp:nvSpPr>
        <dsp:cNvPr id="0" name=""/>
        <dsp:cNvSpPr/>
      </dsp:nvSpPr>
      <dsp:spPr>
        <a:xfrm>
          <a:off x="3569488" y="-248269"/>
          <a:ext cx="1640359" cy="7448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检索目标信息</a:t>
          </a:r>
        </a:p>
      </dsp:txBody>
      <dsp:txXfrm>
        <a:off x="3569488" y="-248269"/>
        <a:ext cx="1640359" cy="496539"/>
      </dsp:txXfrm>
    </dsp:sp>
    <dsp:sp modelId="{10407C54-7E94-0841-843D-1720948BCABF}">
      <dsp:nvSpPr>
        <dsp:cNvPr id="0" name=""/>
        <dsp:cNvSpPr/>
      </dsp:nvSpPr>
      <dsp:spPr>
        <a:xfrm>
          <a:off x="3359651" y="248269"/>
          <a:ext cx="2730788" cy="1629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i="0" u="none" kern="12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简单信息搜索</a:t>
          </a:r>
          <a:r>
            <a:rPr lang="zh-CN" altLang="en-US" sz="1400" b="0" i="0" u="none" kern="1200" dirty="0" smtClean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：可采用</a:t>
          </a:r>
          <a:r>
            <a:rPr lang="zh-CN" altLang="en-US" sz="1400" b="1" i="0" u="none" kern="1200" dirty="0" smtClean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一框式检索</a:t>
          </a:r>
          <a:r>
            <a:rPr lang="zh-CN" altLang="en-US" sz="1400" b="0" i="0" u="none" kern="12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目标信息</a:t>
          </a:r>
          <a:endParaRPr lang="zh-CN" altLang="en-US" sz="1400" kern="1200" dirty="0">
            <a:solidFill>
              <a:schemeClr val="tx2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kern="12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复杂信息搜索</a:t>
          </a:r>
          <a:r>
            <a:rPr lang="zh-CN" altLang="en-US" sz="1400" kern="12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：</a:t>
          </a:r>
          <a:r>
            <a:rPr lang="zh-CN" altLang="en-US" sz="1400" b="0" i="0" u="none" kern="12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选择搜索引擎的</a:t>
          </a:r>
          <a:r>
            <a:rPr lang="zh-CN" altLang="en-US" sz="1400" b="1" i="0" u="none" kern="12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高级搜索功能</a:t>
          </a:r>
          <a:r>
            <a:rPr lang="zh-CN" altLang="en-US" sz="1400" b="0" i="0" u="none" kern="12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，匹配</a:t>
          </a:r>
          <a:r>
            <a:rPr lang="zh-CN" altLang="en-US" sz="1400" kern="12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输入完整、合理的检索内容</a:t>
          </a:r>
        </a:p>
      </dsp:txBody>
      <dsp:txXfrm>
        <a:off x="3407364" y="295982"/>
        <a:ext cx="2635362" cy="1533613"/>
      </dsp:txXfrm>
    </dsp:sp>
    <dsp:sp modelId="{8E59E3E1-989F-8F44-96F6-F579CE709EFC}">
      <dsp:nvSpPr>
        <dsp:cNvPr id="0" name=""/>
        <dsp:cNvSpPr/>
      </dsp:nvSpPr>
      <dsp:spPr>
        <a:xfrm>
          <a:off x="5640302" y="-204001"/>
          <a:ext cx="912563" cy="408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00" kern="1200"/>
        </a:p>
      </dsp:txBody>
      <dsp:txXfrm>
        <a:off x="5640302" y="-122400"/>
        <a:ext cx="790162" cy="244801"/>
      </dsp:txXfrm>
    </dsp:sp>
    <dsp:sp modelId="{A490C5C9-C990-5C4E-933A-73F6512905C1}">
      <dsp:nvSpPr>
        <dsp:cNvPr id="0" name=""/>
        <dsp:cNvSpPr/>
      </dsp:nvSpPr>
      <dsp:spPr>
        <a:xfrm>
          <a:off x="6931666" y="-248269"/>
          <a:ext cx="1640359" cy="7448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访问目标资源</a:t>
          </a:r>
        </a:p>
      </dsp:txBody>
      <dsp:txXfrm>
        <a:off x="6931666" y="-248269"/>
        <a:ext cx="1640359" cy="496539"/>
      </dsp:txXfrm>
    </dsp:sp>
    <dsp:sp modelId="{8CC2D564-101B-584D-BEB6-86B6A2A8E168}">
      <dsp:nvSpPr>
        <dsp:cNvPr id="0" name=""/>
        <dsp:cNvSpPr/>
      </dsp:nvSpPr>
      <dsp:spPr>
        <a:xfrm>
          <a:off x="6748509" y="248269"/>
          <a:ext cx="2677427" cy="1629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kern="12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根据检索结果，评价、</a:t>
          </a:r>
          <a:r>
            <a:rPr lang="zh-CN" altLang="en-US" sz="1400" b="1" kern="12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调整检索策略</a:t>
          </a:r>
          <a:endParaRPr lang="zh-CN" altLang="en-US" sz="1400" kern="1200" dirty="0">
            <a:solidFill>
              <a:schemeClr val="tx2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6796222" y="295982"/>
        <a:ext cx="2582001" cy="15336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CE51F-8DB0-6E48-BDB1-0C0F812AE531}">
      <dsp:nvSpPr>
        <dsp:cNvPr id="0" name=""/>
        <dsp:cNvSpPr/>
      </dsp:nvSpPr>
      <dsp:spPr>
        <a:xfrm>
          <a:off x="0" y="342068"/>
          <a:ext cx="9273712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9743" tIns="395732" rIns="71974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kern="1200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高校图书馆（纸质书、电子图书，限定权限）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kern="1200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公共图书馆（国家图书馆电子图书，注册，部分权限）</a:t>
          </a:r>
        </a:p>
      </dsp:txBody>
      <dsp:txXfrm>
        <a:off x="0" y="342068"/>
        <a:ext cx="9273712" cy="1107225"/>
      </dsp:txXfrm>
    </dsp:sp>
    <dsp:sp modelId="{37FFE982-D2E1-FB48-9CBC-FEED07BF4E84}">
      <dsp:nvSpPr>
        <dsp:cNvPr id="0" name=""/>
        <dsp:cNvSpPr/>
      </dsp:nvSpPr>
      <dsp:spPr>
        <a:xfrm>
          <a:off x="463685" y="61628"/>
          <a:ext cx="6491598" cy="5608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367" tIns="0" rIns="2453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国内外图书馆</a:t>
          </a:r>
          <a:r>
            <a:rPr lang="en-US" altLang="zh-CN" sz="1600" b="1" kern="1200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OPAC</a:t>
          </a:r>
          <a:r>
            <a:rPr lang="zh-CN" altLang="en-US" sz="1600" b="1" kern="1200" dirty="0">
              <a:solidFill>
                <a:schemeClr val="accent2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书目资源</a:t>
          </a:r>
          <a:endParaRPr lang="zh-CN" altLang="en-US" sz="16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491065" y="89008"/>
        <a:ext cx="6436838" cy="506120"/>
      </dsp:txXfrm>
    </dsp:sp>
    <dsp:sp modelId="{9F3922D8-BD7B-454C-A677-C32B3A497C9E}">
      <dsp:nvSpPr>
        <dsp:cNvPr id="0" name=""/>
        <dsp:cNvSpPr/>
      </dsp:nvSpPr>
      <dsp:spPr>
        <a:xfrm>
          <a:off x="0" y="1832333"/>
          <a:ext cx="9273712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9743" tIns="395732" rIns="71974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i="0" u="none" kern="1200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各类电子图书网站，多为商业资源</a:t>
          </a:r>
          <a:r>
            <a:rPr lang="en-US" altLang="zh-CN" sz="1400" b="1" i="0" u="none" kern="1200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,</a:t>
          </a:r>
          <a:r>
            <a:rPr lang="zh-CN" altLang="en-US" sz="1400" b="1" i="0" u="none" kern="1200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 如腾讯</a:t>
          </a:r>
          <a:r>
            <a:rPr lang="en-US" altLang="zh-CN" sz="1400" b="1" i="0" u="none" kern="1200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QQ</a:t>
          </a:r>
          <a:r>
            <a:rPr lang="zh-CN" altLang="en-US" sz="1400" b="1" i="0" u="none" kern="1200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阅读、超星</a:t>
          </a:r>
          <a:r>
            <a:rPr lang="en-US" altLang="zh-CN" sz="1400" b="1" i="0" u="none" kern="1200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/</a:t>
          </a:r>
          <a:r>
            <a:rPr lang="zh-CN" altLang="en-US" sz="1400" b="1" i="0" u="none" kern="1200" dirty="0">
              <a:solidFill>
                <a:schemeClr val="accent3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读秀电子书、新浪读书</a:t>
          </a:r>
          <a:endParaRPr lang="zh-CN" altLang="en-US" sz="1400" b="1" kern="1200" dirty="0">
            <a:solidFill>
              <a:schemeClr val="accent3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0" y="1832333"/>
        <a:ext cx="9273712" cy="778050"/>
      </dsp:txXfrm>
    </dsp:sp>
    <dsp:sp modelId="{F9934618-7640-4C44-B6D3-418149BD9673}">
      <dsp:nvSpPr>
        <dsp:cNvPr id="0" name=""/>
        <dsp:cNvSpPr/>
      </dsp:nvSpPr>
      <dsp:spPr>
        <a:xfrm>
          <a:off x="463685" y="1551893"/>
          <a:ext cx="6491598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367" tIns="0" rIns="2453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i="0" u="none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电子图书资源</a:t>
          </a:r>
          <a:endParaRPr lang="zh-CN" altLang="en-US" sz="16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491065" y="1579273"/>
        <a:ext cx="6436838" cy="506120"/>
      </dsp:txXfrm>
    </dsp:sp>
    <dsp:sp modelId="{59084CEE-08DA-894C-96FA-E36EE2322A57}">
      <dsp:nvSpPr>
        <dsp:cNvPr id="0" name=""/>
        <dsp:cNvSpPr/>
      </dsp:nvSpPr>
      <dsp:spPr>
        <a:xfrm>
          <a:off x="0" y="2993423"/>
          <a:ext cx="9273712" cy="778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9743" tIns="395732" rIns="71974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1" kern="1200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出版社官方网站发布电子图书、书目信息。如</a:t>
          </a:r>
          <a:r>
            <a:rPr lang="en-US" altLang="zh-CN" sz="1400" b="1" kern="1200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Elsevier</a:t>
          </a:r>
          <a:r>
            <a:rPr lang="zh-CN" altLang="en-US" sz="1400" b="1" kern="1200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、</a:t>
          </a:r>
          <a:r>
            <a:rPr lang="en-US" altLang="zh-CN" sz="1400" b="1" kern="1200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Springer</a:t>
          </a:r>
          <a:r>
            <a:rPr lang="zh-CN" altLang="en-US" sz="1400" b="1" kern="1200" dirty="0">
              <a:solidFill>
                <a:schemeClr val="accent4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、机械工业出版社等</a:t>
          </a:r>
        </a:p>
      </dsp:txBody>
      <dsp:txXfrm>
        <a:off x="0" y="2993423"/>
        <a:ext cx="9273712" cy="778050"/>
      </dsp:txXfrm>
    </dsp:sp>
    <dsp:sp modelId="{9C62EAFB-C99C-164F-B27F-EE3C84631318}">
      <dsp:nvSpPr>
        <dsp:cNvPr id="0" name=""/>
        <dsp:cNvSpPr/>
      </dsp:nvSpPr>
      <dsp:spPr>
        <a:xfrm>
          <a:off x="463685" y="2712983"/>
          <a:ext cx="6491598" cy="56088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367" tIns="0" rIns="24536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i="0" u="none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出版社资源</a:t>
          </a:r>
          <a:endParaRPr lang="zh-CN" altLang="en-US" sz="14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491065" y="2740363"/>
        <a:ext cx="6436838" cy="506120"/>
      </dsp:txXfrm>
    </dsp:sp>
    <dsp:sp modelId="{48C7D67A-877A-2E43-9218-A3217E0C100E}">
      <dsp:nvSpPr>
        <dsp:cNvPr id="0" name=""/>
        <dsp:cNvSpPr/>
      </dsp:nvSpPr>
      <dsp:spPr>
        <a:xfrm>
          <a:off x="0" y="4154513"/>
          <a:ext cx="927371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C87F35-2DC9-C145-AD99-08AA6219926A}">
      <dsp:nvSpPr>
        <dsp:cNvPr id="0" name=""/>
        <dsp:cNvSpPr/>
      </dsp:nvSpPr>
      <dsp:spPr>
        <a:xfrm>
          <a:off x="463685" y="3874073"/>
          <a:ext cx="6491598" cy="56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367" tIns="0" rIns="24536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书商自行研发的纸质</a:t>
          </a:r>
          <a:r>
            <a:rPr lang="en-US" altLang="zh-CN" sz="14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CN" altLang="en-US" sz="14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电子图书荐购资源平台（与学校等机构合作）</a:t>
          </a:r>
        </a:p>
      </dsp:txBody>
      <dsp:txXfrm>
        <a:off x="491065" y="3901453"/>
        <a:ext cx="6436838" cy="506120"/>
      </dsp:txXfrm>
    </dsp:sp>
    <dsp:sp modelId="{78E06DB8-DF6C-3F47-8B7E-D8F5AF434342}">
      <dsp:nvSpPr>
        <dsp:cNvPr id="0" name=""/>
        <dsp:cNvSpPr/>
      </dsp:nvSpPr>
      <dsp:spPr>
        <a:xfrm>
          <a:off x="0" y="5016353"/>
          <a:ext cx="9273712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19743" tIns="395732" rIns="71974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900" kern="1200" dirty="0"/>
        </a:p>
      </dsp:txBody>
      <dsp:txXfrm>
        <a:off x="0" y="5016353"/>
        <a:ext cx="9273712" cy="478800"/>
      </dsp:txXfrm>
    </dsp:sp>
    <dsp:sp modelId="{74536357-C688-004C-BD59-E0A0D74AE4F0}">
      <dsp:nvSpPr>
        <dsp:cNvPr id="0" name=""/>
        <dsp:cNvSpPr/>
      </dsp:nvSpPr>
      <dsp:spPr>
        <a:xfrm>
          <a:off x="463685" y="4735913"/>
          <a:ext cx="6491598" cy="56088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5367" tIns="0" rIns="245367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网络学术资源统一检索平台</a:t>
          </a:r>
          <a:r>
            <a:rPr lang="zh-CN" altLang="en-US" sz="14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，如百度学术（只提供资源链接）</a:t>
          </a:r>
        </a:p>
      </dsp:txBody>
      <dsp:txXfrm>
        <a:off x="491065" y="4763293"/>
        <a:ext cx="6436838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CE51F-8DB0-6E48-BDB1-0C0F812AE531}">
      <dsp:nvSpPr>
        <dsp:cNvPr id="0" name=""/>
        <dsp:cNvSpPr/>
      </dsp:nvSpPr>
      <dsp:spPr>
        <a:xfrm>
          <a:off x="0" y="786082"/>
          <a:ext cx="9361040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6521" tIns="333248" rIns="7265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" sz="1600" b="1" i="0" u="none" kern="12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EPS</a:t>
          </a:r>
          <a:r>
            <a:rPr lang="zh-CN" altLang="en-US" sz="1600" b="1" i="0" u="none" kern="12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全球统计数据</a:t>
          </a:r>
          <a:r>
            <a:rPr lang="en-US" altLang="zh-CN" sz="1600" b="1" i="0" u="none" kern="12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/</a:t>
          </a:r>
          <a:r>
            <a:rPr lang="zh-CN" altLang="en-US" sz="1600" b="1" i="0" u="none" kern="12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分析平台（数值型数据资源查询、数据分析平台）</a:t>
          </a:r>
          <a:endParaRPr lang="zh-CN" altLang="en-US" sz="1600" b="1" kern="1200" dirty="0">
            <a:solidFill>
              <a:schemeClr val="accent2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1" kern="12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国泰安</a:t>
          </a:r>
          <a:r>
            <a:rPr lang="zh-CN" altLang="en-US" sz="1600" b="1" i="0" u="none" kern="12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中国股票市场交易数据库</a:t>
          </a:r>
          <a:endParaRPr lang="zh-CN" altLang="en-US" sz="1600" b="1" kern="1200" dirty="0">
            <a:solidFill>
              <a:schemeClr val="accent2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0" i="0" u="none" kern="12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国务院发展研究中心信息网（商业报告、统计数据等）</a:t>
          </a:r>
          <a:endParaRPr lang="zh-CN" altLang="en-US" sz="1600" b="0" kern="1200" dirty="0">
            <a:solidFill>
              <a:schemeClr val="accent2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0" kern="12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中国经济网</a:t>
          </a:r>
          <a:r>
            <a:rPr lang="zh-CN" altLang="en-US" sz="1600" b="0" i="0" u="none" kern="12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（商业报告、统计数据等）</a:t>
          </a:r>
          <a:endParaRPr lang="zh-CN" altLang="en-US" sz="1600" b="0" kern="1200" dirty="0">
            <a:solidFill>
              <a:schemeClr val="accent2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0" kern="12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其他，如搜数网、</a:t>
          </a:r>
          <a:r>
            <a:rPr lang="zh-CN" altLang="en-US" sz="1600" b="0" i="0" u="none" kern="1200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中国资讯行财经数据库等</a:t>
          </a:r>
          <a:endParaRPr lang="zh-CN" altLang="en-US" sz="1600" b="0" kern="1200" dirty="0">
            <a:solidFill>
              <a:schemeClr val="accent2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0" y="786082"/>
        <a:ext cx="9361040" cy="2268000"/>
      </dsp:txXfrm>
    </dsp:sp>
    <dsp:sp modelId="{37FFE982-D2E1-FB48-9CBC-FEED07BF4E84}">
      <dsp:nvSpPr>
        <dsp:cNvPr id="0" name=""/>
        <dsp:cNvSpPr/>
      </dsp:nvSpPr>
      <dsp:spPr>
        <a:xfrm>
          <a:off x="468052" y="37162"/>
          <a:ext cx="6592765" cy="9850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78" tIns="0" rIns="2476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商业数据库：统计、经济、金融专业数据库资源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（</a:t>
          </a:r>
          <a:r>
            <a:rPr lang="zh-CN" altLang="en-US" sz="1800" b="1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订购使用权限</a:t>
          </a:r>
          <a:r>
            <a:rPr lang="zh-CN" altLang="en-US" sz="1800" b="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，</a:t>
          </a:r>
          <a:r>
            <a:rPr lang="en-US" altLang="zh-CN" sz="1800" b="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r>
            <a:rPr lang="zh-CN" altLang="en-US" sz="1800" b="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内有订购资源使用权限）</a:t>
          </a:r>
        </a:p>
      </dsp:txBody>
      <dsp:txXfrm>
        <a:off x="516140" y="85250"/>
        <a:ext cx="6496589" cy="888904"/>
      </dsp:txXfrm>
    </dsp:sp>
    <dsp:sp modelId="{B9B18DEA-67CA-8847-98EE-0FF6BE6F5D60}">
      <dsp:nvSpPr>
        <dsp:cNvPr id="0" name=""/>
        <dsp:cNvSpPr/>
      </dsp:nvSpPr>
      <dsp:spPr>
        <a:xfrm>
          <a:off x="0" y="3787905"/>
          <a:ext cx="9361040" cy="186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6521" tIns="333248" rIns="726521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0" kern="1200" dirty="0">
              <a:solidFill>
                <a:schemeClr val="accent3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国家（各省市）统计局官方网站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0" kern="1200" dirty="0">
              <a:solidFill>
                <a:schemeClr val="accent3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世界、国家知识产权局网站等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0" kern="1200" dirty="0">
              <a:solidFill>
                <a:schemeClr val="accent3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政府（国家各部委）官方网址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0" kern="1200" dirty="0">
              <a:solidFill>
                <a:schemeClr val="accent3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行业、组织机构官方发布数据</a:t>
          </a:r>
        </a:p>
      </dsp:txBody>
      <dsp:txXfrm>
        <a:off x="0" y="3787905"/>
        <a:ext cx="9361040" cy="1864800"/>
      </dsp:txXfrm>
    </dsp:sp>
    <dsp:sp modelId="{0F1BEE01-436E-1D4E-A732-046005C55984}">
      <dsp:nvSpPr>
        <dsp:cNvPr id="0" name=""/>
        <dsp:cNvSpPr/>
      </dsp:nvSpPr>
      <dsp:spPr>
        <a:xfrm>
          <a:off x="468052" y="3140482"/>
          <a:ext cx="6872763" cy="8835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78" tIns="0" rIns="24767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政府、组织机构官方网站发布的数据资源（公开权限）</a:t>
          </a:r>
        </a:p>
      </dsp:txBody>
      <dsp:txXfrm>
        <a:off x="511185" y="3183615"/>
        <a:ext cx="6786497" cy="7973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19B05-06C9-AC45-9B74-0028FE1D03E0}">
      <dsp:nvSpPr>
        <dsp:cNvPr id="0" name=""/>
        <dsp:cNvSpPr/>
      </dsp:nvSpPr>
      <dsp:spPr>
        <a:xfrm>
          <a:off x="501710" y="1450"/>
          <a:ext cx="3202663" cy="107030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期刊论文信息源</a:t>
          </a:r>
        </a:p>
      </dsp:txBody>
      <dsp:txXfrm>
        <a:off x="533058" y="32798"/>
        <a:ext cx="3139967" cy="1007605"/>
      </dsp:txXfrm>
    </dsp:sp>
    <dsp:sp modelId="{60B62EF9-32A6-494D-BF32-B5100C605651}">
      <dsp:nvSpPr>
        <dsp:cNvPr id="0" name=""/>
        <dsp:cNvSpPr/>
      </dsp:nvSpPr>
      <dsp:spPr>
        <a:xfrm>
          <a:off x="821976" y="1071751"/>
          <a:ext cx="320266" cy="80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726"/>
              </a:lnTo>
              <a:lnTo>
                <a:pt x="320266" y="8027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A8300-4A52-8541-8AD5-D7B6FE0CCA09}">
      <dsp:nvSpPr>
        <dsp:cNvPr id="0" name=""/>
        <dsp:cNvSpPr/>
      </dsp:nvSpPr>
      <dsp:spPr>
        <a:xfrm>
          <a:off x="1142243" y="1339327"/>
          <a:ext cx="3408952" cy="1070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商业数据库</a:t>
          </a:r>
          <a:r>
            <a:rPr lang="zh-CN" altLang="en-US" sz="1600" b="0" kern="12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（高校图书馆订购，</a:t>
          </a:r>
          <a:r>
            <a:rPr lang="en-US" altLang="zh-CN" sz="1600" b="0" kern="12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r>
            <a:rPr lang="zh-CN" altLang="en-US" sz="1600" b="0" kern="12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内使用权限</a:t>
          </a:r>
          <a:r>
            <a:rPr lang="zh-CN" altLang="en-US" sz="1600" b="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）如</a:t>
          </a:r>
          <a:r>
            <a:rPr lang="en-US" altLang="zh-CN" sz="1600" b="1" kern="12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CNKI</a:t>
          </a:r>
          <a:r>
            <a:rPr lang="zh-CN" altLang="en-US" sz="1600" b="1" kern="12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期刊论文全文数据库、</a:t>
          </a:r>
          <a:r>
            <a:rPr lang="en-US" altLang="zh-CN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Elsevier SD</a:t>
          </a:r>
          <a:r>
            <a:rPr lang="zh-CN" altLang="en-US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数据库</a:t>
          </a:r>
          <a:endParaRPr lang="zh-CN" altLang="en-US" sz="16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173591" y="1370675"/>
        <a:ext cx="3346256" cy="1007605"/>
      </dsp:txXfrm>
    </dsp:sp>
    <dsp:sp modelId="{D9CCF8CE-F851-314C-9CF6-C857BC1F0027}">
      <dsp:nvSpPr>
        <dsp:cNvPr id="0" name=""/>
        <dsp:cNvSpPr/>
      </dsp:nvSpPr>
      <dsp:spPr>
        <a:xfrm>
          <a:off x="821976" y="1071751"/>
          <a:ext cx="320266" cy="2140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602"/>
              </a:lnTo>
              <a:lnTo>
                <a:pt x="320266" y="2140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421B2-125F-6945-AB52-4A361C7C69FA}">
      <dsp:nvSpPr>
        <dsp:cNvPr id="0" name=""/>
        <dsp:cNvSpPr/>
      </dsp:nvSpPr>
      <dsp:spPr>
        <a:xfrm>
          <a:off x="1142243" y="2677204"/>
          <a:ext cx="3408970" cy="1070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开放获取（</a:t>
          </a:r>
          <a:r>
            <a:rPr lang="en-US" altLang="zh-CN" sz="1600" b="1" kern="12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OA</a:t>
          </a:r>
          <a:r>
            <a:rPr lang="zh-CN" altLang="en-US" sz="1600" b="1" kern="12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）期刊资源</a:t>
          </a:r>
          <a:r>
            <a:rPr lang="zh-CN" altLang="en-US" sz="1600" kern="12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，如图书馆整合的</a:t>
          </a:r>
          <a:r>
            <a:rPr lang="zh-CN" altLang="en-US" sz="1600" b="0" i="0" u="none" kern="12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中国科技论文在线、</a:t>
          </a:r>
          <a:r>
            <a:rPr lang="en" sz="1600" b="0" i="0" u="none" kern="1200" dirty="0" err="1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OALib</a:t>
          </a:r>
          <a:r>
            <a:rPr lang="zh-CN" altLang="en-US" sz="1600" b="0" i="0" u="none" kern="12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、开放存取期刊目录</a:t>
          </a:r>
          <a:r>
            <a:rPr lang="en" sz="1600" b="0" i="0" u="none" kern="12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DOAJ </a:t>
          </a:r>
          <a:r>
            <a:rPr lang="en" sz="1600" b="0" i="0" u="none" kern="1200" dirty="0" err="1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等</a:t>
          </a:r>
          <a:endParaRPr lang="zh-CN" altLang="en-US" sz="1600" kern="1200" dirty="0">
            <a:solidFill>
              <a:schemeClr val="accent6">
                <a:lumMod val="60000"/>
                <a:lumOff val="4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173591" y="2708552"/>
        <a:ext cx="3346274" cy="1007605"/>
      </dsp:txXfrm>
    </dsp:sp>
    <dsp:sp modelId="{3DEDE658-F41F-EF41-84DE-3269A138682E}">
      <dsp:nvSpPr>
        <dsp:cNvPr id="0" name=""/>
        <dsp:cNvSpPr/>
      </dsp:nvSpPr>
      <dsp:spPr>
        <a:xfrm>
          <a:off x="821976" y="1071751"/>
          <a:ext cx="320266" cy="3478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8479"/>
              </a:lnTo>
              <a:lnTo>
                <a:pt x="320266" y="3478479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E95D8-1506-2F42-BC0A-DA8D4F105576}">
      <dsp:nvSpPr>
        <dsp:cNvPr id="0" name=""/>
        <dsp:cNvSpPr/>
      </dsp:nvSpPr>
      <dsp:spPr>
        <a:xfrm>
          <a:off x="1142243" y="4015081"/>
          <a:ext cx="3379549" cy="1070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网络统一检索平台</a:t>
          </a:r>
          <a:r>
            <a:rPr lang="en-US" altLang="zh-CN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——</a:t>
          </a:r>
          <a:r>
            <a:rPr lang="zh-CN" altLang="en-US" sz="16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文献摘要</a:t>
          </a:r>
          <a:r>
            <a:rPr lang="zh-CN" altLang="en-US" sz="160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</a:t>
          </a:r>
          <a:r>
            <a:rPr lang="zh-CN" altLang="en-US" sz="1600" kern="1200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如，百度学术、读秀学术搜索）</a:t>
          </a:r>
        </a:p>
      </dsp:txBody>
      <dsp:txXfrm>
        <a:off x="1173591" y="4046429"/>
        <a:ext cx="3316853" cy="1007605"/>
      </dsp:txXfrm>
    </dsp:sp>
    <dsp:sp modelId="{FFBF52B5-9B8A-9547-8AD7-456BE854E266}">
      <dsp:nvSpPr>
        <dsp:cNvPr id="0" name=""/>
        <dsp:cNvSpPr/>
      </dsp:nvSpPr>
      <dsp:spPr>
        <a:xfrm>
          <a:off x="4451341" y="1450"/>
          <a:ext cx="3175113" cy="107030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学位论文信息源</a:t>
          </a:r>
        </a:p>
      </dsp:txBody>
      <dsp:txXfrm>
        <a:off x="4482689" y="32798"/>
        <a:ext cx="3112417" cy="1007605"/>
      </dsp:txXfrm>
    </dsp:sp>
    <dsp:sp modelId="{9997F79B-BFC2-CC4E-986B-D9880CF09B7C}">
      <dsp:nvSpPr>
        <dsp:cNvPr id="0" name=""/>
        <dsp:cNvSpPr/>
      </dsp:nvSpPr>
      <dsp:spPr>
        <a:xfrm>
          <a:off x="4768852" y="1071751"/>
          <a:ext cx="317511" cy="802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726"/>
              </a:lnTo>
              <a:lnTo>
                <a:pt x="317511" y="8027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4D1AB-8A29-F341-99C1-A3501049939C}">
      <dsp:nvSpPr>
        <dsp:cNvPr id="0" name=""/>
        <dsp:cNvSpPr/>
      </dsp:nvSpPr>
      <dsp:spPr>
        <a:xfrm>
          <a:off x="5086363" y="1339327"/>
          <a:ext cx="3047961" cy="1070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商业数据库</a:t>
          </a:r>
          <a:r>
            <a:rPr lang="zh-CN" altLang="en-US" sz="1600" b="0" kern="120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（高校图书馆订购，</a:t>
          </a:r>
          <a:r>
            <a:rPr lang="en-US" altLang="zh-CN" sz="1600" b="0" kern="120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r>
            <a:rPr lang="zh-CN" altLang="en-US" sz="1600" b="0" kern="120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内使用权限</a:t>
          </a:r>
          <a:r>
            <a:rPr lang="zh-CN" altLang="en-US" sz="1600" b="0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）</a:t>
          </a:r>
          <a:r>
            <a:rPr lang="zh-CN" altLang="en-US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如</a:t>
          </a:r>
          <a:r>
            <a:rPr lang="en-US" altLang="zh-CN" sz="1600" b="1" kern="120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CNKI</a:t>
          </a:r>
          <a:r>
            <a:rPr lang="zh-CN" altLang="en-US" sz="1600" b="1" kern="120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期刊博硕士论文全文数据库等</a:t>
          </a:r>
        </a:p>
      </dsp:txBody>
      <dsp:txXfrm>
        <a:off x="5117711" y="1370675"/>
        <a:ext cx="2985265" cy="1007605"/>
      </dsp:txXfrm>
    </dsp:sp>
    <dsp:sp modelId="{EE38D662-9D4D-7746-8F3B-BF8D29916645}">
      <dsp:nvSpPr>
        <dsp:cNvPr id="0" name=""/>
        <dsp:cNvSpPr/>
      </dsp:nvSpPr>
      <dsp:spPr>
        <a:xfrm>
          <a:off x="4768852" y="1071751"/>
          <a:ext cx="317511" cy="2140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0602"/>
              </a:lnTo>
              <a:lnTo>
                <a:pt x="317511" y="214060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4D665-443B-6E42-9DA4-070D28371D0E}">
      <dsp:nvSpPr>
        <dsp:cNvPr id="0" name=""/>
        <dsp:cNvSpPr/>
      </dsp:nvSpPr>
      <dsp:spPr>
        <a:xfrm>
          <a:off x="5086363" y="2677204"/>
          <a:ext cx="3084437" cy="1070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高校、科研院所机构的学位论文机构知识库</a:t>
          </a:r>
          <a:r>
            <a:rPr lang="zh-CN" altLang="en-US" sz="1600" kern="120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（限定本校</a:t>
          </a:r>
          <a:r>
            <a:rPr lang="en-US" altLang="zh-CN" sz="1600" kern="120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r>
            <a:rPr lang="zh-CN" altLang="en-US" sz="1600" kern="120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权限）</a:t>
          </a:r>
        </a:p>
      </dsp:txBody>
      <dsp:txXfrm>
        <a:off x="5117711" y="2708552"/>
        <a:ext cx="3021741" cy="1007605"/>
      </dsp:txXfrm>
    </dsp:sp>
    <dsp:sp modelId="{E3375282-F3A0-5B4A-B155-0A7A4D089986}">
      <dsp:nvSpPr>
        <dsp:cNvPr id="0" name=""/>
        <dsp:cNvSpPr/>
      </dsp:nvSpPr>
      <dsp:spPr>
        <a:xfrm>
          <a:off x="4768852" y="1071751"/>
          <a:ext cx="317511" cy="34784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8479"/>
              </a:lnTo>
              <a:lnTo>
                <a:pt x="317511" y="3478479"/>
              </a:lnTo>
            </a:path>
          </a:pathLst>
        </a:cu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F625B-BB9E-EB49-AE4F-F9C7495C1D8E}">
      <dsp:nvSpPr>
        <dsp:cNvPr id="0" name=""/>
        <dsp:cNvSpPr/>
      </dsp:nvSpPr>
      <dsp:spPr>
        <a:xfrm>
          <a:off x="5086363" y="4015081"/>
          <a:ext cx="3084437" cy="10703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网络统一检索平台</a:t>
          </a:r>
          <a:r>
            <a:rPr lang="en-US" altLang="zh-CN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——</a:t>
          </a:r>
          <a:r>
            <a:rPr lang="zh-CN" altLang="en-US" sz="1600" b="1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文献摘要</a:t>
          </a:r>
          <a:r>
            <a:rPr lang="zh-CN" altLang="en-US" sz="1600" kern="1200" dirty="0" smtClean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</a:t>
          </a:r>
          <a:r>
            <a:rPr lang="zh-CN" altLang="en-US" sz="1600" kern="1200" dirty="0">
              <a:solidFill>
                <a:schemeClr val="accent5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如，百度学术、读秀学术搜索）</a:t>
          </a:r>
        </a:p>
      </dsp:txBody>
      <dsp:txXfrm>
        <a:off x="5117711" y="4046429"/>
        <a:ext cx="3021741" cy="10076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CE51F-8DB0-6E48-BDB1-0C0F812AE531}">
      <dsp:nvSpPr>
        <dsp:cNvPr id="0" name=""/>
        <dsp:cNvSpPr/>
      </dsp:nvSpPr>
      <dsp:spPr>
        <a:xfrm>
          <a:off x="0" y="659311"/>
          <a:ext cx="10012050" cy="143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77046" tIns="208280" rIns="77704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0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美国</a:t>
          </a:r>
          <a:r>
            <a:rPr lang="en-US" altLang="zh-CN" sz="1600" b="0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《</a:t>
          </a:r>
          <a:r>
            <a:rPr lang="zh-CN" altLang="en-US" sz="1600" b="0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科学引文索引</a:t>
          </a:r>
          <a:r>
            <a:rPr lang="en-US" altLang="zh-CN" sz="1600" b="0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》</a:t>
          </a:r>
          <a:r>
            <a:rPr lang="zh-CN" altLang="en-US" sz="1600" b="0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</a:t>
          </a:r>
          <a:r>
            <a:rPr lang="en" sz="1600" b="0" i="0" u="none" kern="1200" dirty="0" err="1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SCI）的网络扩展版</a:t>
          </a:r>
          <a:r>
            <a:rPr lang="en" sz="1600" b="1" i="0" u="none" kern="1200" dirty="0" err="1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SCIE</a:t>
          </a:r>
          <a:r>
            <a:rPr lang="zh-CN" altLang="en-US" sz="1600" b="0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，部分</a:t>
          </a:r>
          <a:r>
            <a:rPr lang="en-US" altLang="zh-CN" sz="1600" b="0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OA</a:t>
          </a:r>
          <a:r>
            <a:rPr lang="zh-CN" altLang="en-US" sz="1600" b="0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期刊可获取全文</a:t>
          </a:r>
          <a:endParaRPr lang="zh-CN" altLang="en-US" sz="1600" b="0" kern="1200" dirty="0">
            <a:solidFill>
              <a:schemeClr val="accent1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" sz="1600" b="0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美国</a:t>
          </a:r>
          <a:r>
            <a:rPr lang="en" altLang="zh-CN" sz="1600" b="0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《</a:t>
          </a:r>
          <a:r>
            <a:rPr lang="zh-CN" altLang="en-US" sz="1600" b="0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社会科学引文索引</a:t>
          </a:r>
          <a:r>
            <a:rPr lang="en-US" altLang="zh-CN" sz="1600" b="0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》</a:t>
          </a:r>
          <a:r>
            <a:rPr lang="zh-CN" altLang="en-US" sz="1600" b="0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</a:t>
          </a:r>
          <a:r>
            <a:rPr lang="en" altLang="zh-CN" sz="1600" b="1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SSCI</a:t>
          </a:r>
          <a:r>
            <a:rPr lang="zh-CN" altLang="en-US" sz="1600" b="0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），部分</a:t>
          </a:r>
          <a:r>
            <a:rPr lang="en-US" altLang="zh-CN" sz="1600" b="0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OA</a:t>
          </a:r>
          <a:r>
            <a:rPr lang="zh-CN" altLang="en-US" sz="1600" b="0" i="0" u="none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期刊可获取全文</a:t>
          </a:r>
          <a:endParaRPr lang="zh-CN" altLang="en-US" sz="1600" b="0" kern="1200" dirty="0">
            <a:solidFill>
              <a:schemeClr val="accent1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0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基于目标</a:t>
          </a:r>
          <a:r>
            <a:rPr lang="zh-CN" altLang="en-US" sz="1600" b="0" kern="1200" dirty="0" smtClean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领域研究成果的评价</a:t>
          </a:r>
          <a:r>
            <a:rPr lang="zh-CN" altLang="en-US" sz="1600" b="0" kern="1200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、分析、预测</a:t>
          </a:r>
          <a:r>
            <a:rPr lang="zh-CN" altLang="en-US" sz="1600" b="0" kern="1200" dirty="0" smtClean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等（科研人员；科研、学科评价人员）</a:t>
          </a:r>
          <a:endParaRPr lang="zh-CN" altLang="en-US" sz="1600" b="0" kern="1200" dirty="0">
            <a:solidFill>
              <a:schemeClr val="accent1">
                <a:lumMod val="7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0" y="659311"/>
        <a:ext cx="10012050" cy="1433250"/>
      </dsp:txXfrm>
    </dsp:sp>
    <dsp:sp modelId="{37FFE982-D2E1-FB48-9CBC-FEED07BF4E84}">
      <dsp:nvSpPr>
        <dsp:cNvPr id="0" name=""/>
        <dsp:cNvSpPr/>
      </dsp:nvSpPr>
      <dsp:spPr>
        <a:xfrm>
          <a:off x="500602" y="50814"/>
          <a:ext cx="7051256" cy="800377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4902" tIns="0" rIns="26490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Web</a:t>
          </a:r>
          <a:r>
            <a:rPr lang="zh-CN" altLang="en-US" sz="1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lang="en-US" altLang="zh-CN" sz="1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of</a:t>
          </a:r>
          <a:r>
            <a:rPr lang="zh-CN" altLang="en-US" sz="1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 </a:t>
          </a:r>
          <a:r>
            <a:rPr lang="en-US" altLang="zh-CN" sz="1800" b="1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science </a:t>
          </a:r>
          <a:r>
            <a:rPr lang="zh-CN" altLang="en-US" sz="1800" b="1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数据库  </a:t>
          </a:r>
          <a:r>
            <a:rPr lang="zh-CN" altLang="en-US" sz="1600" b="0" kern="1200" dirty="0" smtClean="0">
              <a:latin typeface="Microsoft YaHei" panose="020B0503020204020204" pitchFamily="34" charset="-122"/>
              <a:ea typeface="Microsoft YaHei" panose="020B0503020204020204" pitchFamily="34" charset="-122"/>
            </a:rPr>
            <a:t>（</a:t>
          </a:r>
          <a:r>
            <a:rPr lang="zh-CN" altLang="en-US" sz="1600" b="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图书馆订购，</a:t>
          </a:r>
          <a:r>
            <a:rPr lang="en-US" altLang="zh-CN" sz="1600" b="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r>
            <a:rPr lang="zh-CN" altLang="en-US" sz="1600" b="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内有使用权限）</a:t>
          </a:r>
        </a:p>
      </dsp:txBody>
      <dsp:txXfrm>
        <a:off x="539673" y="89885"/>
        <a:ext cx="6973114" cy="722235"/>
      </dsp:txXfrm>
    </dsp:sp>
    <dsp:sp modelId="{B9B18DEA-67CA-8847-98EE-0FF6BE6F5D60}">
      <dsp:nvSpPr>
        <dsp:cNvPr id="0" name=""/>
        <dsp:cNvSpPr/>
      </dsp:nvSpPr>
      <dsp:spPr>
        <a:xfrm>
          <a:off x="0" y="2688793"/>
          <a:ext cx="10012050" cy="716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77046" tIns="208280" rIns="77704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b="0" kern="120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南京大学图书馆编制，可检索</a:t>
          </a:r>
          <a:r>
            <a:rPr lang="en-US" altLang="zh-CN" sz="1600" b="0" kern="120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CSSCI</a:t>
          </a:r>
          <a:r>
            <a:rPr lang="zh-CN" altLang="en-US" sz="1600" b="0" kern="120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期刊作者、机构的发文、被引用情况</a:t>
          </a:r>
        </a:p>
      </dsp:txBody>
      <dsp:txXfrm>
        <a:off x="0" y="2688793"/>
        <a:ext cx="10012050" cy="716625"/>
      </dsp:txXfrm>
    </dsp:sp>
    <dsp:sp modelId="{0F1BEE01-436E-1D4E-A732-046005C55984}">
      <dsp:nvSpPr>
        <dsp:cNvPr id="0" name=""/>
        <dsp:cNvSpPr/>
      </dsp:nvSpPr>
      <dsp:spPr>
        <a:xfrm>
          <a:off x="500602" y="2162761"/>
          <a:ext cx="7068777" cy="717911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4902" tIns="0" rIns="26490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i="0" u="none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中文社会科学引文索引（</a:t>
          </a:r>
          <a:r>
            <a:rPr lang="en-US" altLang="zh-CN" sz="1800" b="1" i="0" u="none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CSSCI</a:t>
          </a:r>
          <a:r>
            <a:rPr lang="zh-CN" altLang="en-US" sz="1800" b="1" i="0" u="none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）</a:t>
          </a:r>
          <a:r>
            <a:rPr lang="zh-CN" altLang="en-US" sz="1800" b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（</a:t>
          </a:r>
          <a:r>
            <a:rPr lang="zh-CN" altLang="en-US" sz="1800" b="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图书馆订购，</a:t>
          </a:r>
          <a:r>
            <a:rPr lang="en-US" altLang="zh-CN" sz="1800" b="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r>
            <a:rPr lang="zh-CN" altLang="en-US" sz="1800" b="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内有使用权限）</a:t>
          </a:r>
          <a:endParaRPr lang="zh-CN" altLang="en-US" sz="18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35648" y="2197807"/>
        <a:ext cx="6998685" cy="647819"/>
      </dsp:txXfrm>
    </dsp:sp>
    <dsp:sp modelId="{AF3C1470-CFE5-EF4C-8FFB-987B589ABE86}">
      <dsp:nvSpPr>
        <dsp:cNvPr id="0" name=""/>
        <dsp:cNvSpPr/>
      </dsp:nvSpPr>
      <dsp:spPr>
        <a:xfrm>
          <a:off x="0" y="3667498"/>
          <a:ext cx="10012050" cy="9185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77046" tIns="208280" rIns="77704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0" i="0" u="none" kern="1200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中科院文献情报中心研制的</a:t>
          </a:r>
          <a:r>
            <a:rPr lang="en" sz="1400" b="0" i="0" u="none" kern="1200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JCR</a:t>
          </a:r>
          <a:r>
            <a:rPr lang="zh-CN" altLang="en-US" sz="1400" b="0" i="0" u="none" kern="1200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期刊分区数据，每年</a:t>
          </a:r>
          <a:r>
            <a:rPr lang="en-US" altLang="zh-CN" sz="1400" b="0" i="0" u="none" kern="1200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10</a:t>
          </a:r>
          <a:r>
            <a:rPr lang="zh-CN" altLang="en-US" sz="1400" b="0" i="0" u="none" kern="1200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月份发布</a:t>
          </a:r>
          <a:endParaRPr lang="zh-CN" altLang="en-US" sz="1400" b="0" kern="1200" dirty="0">
            <a:solidFill>
              <a:srgbClr val="00B0F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400" b="0" kern="1200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可检索</a:t>
          </a:r>
          <a:r>
            <a:rPr lang="en-US" altLang="zh-CN" sz="1400" b="0" kern="1200" dirty="0" smtClean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SCI SSCI </a:t>
          </a:r>
          <a:r>
            <a:rPr lang="zh-CN" altLang="en-US" sz="1400" b="0" kern="1200" dirty="0" smtClean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期刊</a:t>
          </a:r>
          <a:r>
            <a:rPr lang="zh-CN" altLang="en-US" sz="1400" b="0" kern="1200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的</a:t>
          </a:r>
          <a:r>
            <a:rPr lang="zh-CN" altLang="en-US" sz="1400" b="0" kern="1200" dirty="0" smtClean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历年分区</a:t>
          </a:r>
          <a:r>
            <a:rPr lang="zh-CN" altLang="en-US" sz="1400" b="0" kern="1200" dirty="0">
              <a:solidFill>
                <a:srgbClr val="00B0F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情况</a:t>
          </a:r>
        </a:p>
      </dsp:txBody>
      <dsp:txXfrm>
        <a:off x="0" y="3667498"/>
        <a:ext cx="10012050" cy="918583"/>
      </dsp:txXfrm>
    </dsp:sp>
    <dsp:sp modelId="{8099BB80-30C4-5E41-B2F8-3055A670A88E}">
      <dsp:nvSpPr>
        <dsp:cNvPr id="0" name=""/>
        <dsp:cNvSpPr/>
      </dsp:nvSpPr>
      <dsp:spPr>
        <a:xfrm>
          <a:off x="500602" y="3475618"/>
          <a:ext cx="7008435" cy="3837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4902" tIns="0" rIns="26490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i="0" u="none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中科院</a:t>
          </a:r>
          <a:r>
            <a:rPr lang="en" sz="1800" b="1" i="0" u="none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JCR</a:t>
          </a:r>
          <a:r>
            <a:rPr lang="zh-CN" altLang="en-US" sz="1800" b="1" i="0" u="none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期刊分区数据</a:t>
          </a:r>
          <a:r>
            <a:rPr lang="zh-CN" altLang="en-US" sz="1600" b="0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（</a:t>
          </a:r>
          <a:r>
            <a:rPr lang="zh-CN" altLang="en-US" sz="1600" b="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图书馆</a:t>
          </a:r>
          <a:r>
            <a:rPr lang="zh-CN" altLang="en-US" sz="1600" b="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订购 </a:t>
          </a:r>
          <a:r>
            <a:rPr lang="en-US" altLang="zh-CN" sz="1600" b="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2008 —  </a:t>
          </a:r>
          <a:r>
            <a:rPr lang="zh-CN" altLang="en-US" sz="1600" b="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，</a:t>
          </a:r>
          <a:r>
            <a:rPr lang="en-US" altLang="zh-CN" sz="1600" b="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IP</a:t>
          </a:r>
          <a:r>
            <a:rPr lang="zh-CN" altLang="en-US" sz="1600" b="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内有使用权限）</a:t>
          </a:r>
          <a:endParaRPr lang="zh-CN" altLang="en-US" sz="1600" b="0" kern="1200" dirty="0">
            <a:solidFill>
              <a:schemeClr val="accent3">
                <a:lumMod val="50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19336" y="3494352"/>
        <a:ext cx="6970967" cy="346292"/>
      </dsp:txXfrm>
    </dsp:sp>
    <dsp:sp modelId="{405E7D92-C3CD-3445-8661-81D0753E091C}">
      <dsp:nvSpPr>
        <dsp:cNvPr id="0" name=""/>
        <dsp:cNvSpPr/>
      </dsp:nvSpPr>
      <dsp:spPr>
        <a:xfrm>
          <a:off x="0" y="4848161"/>
          <a:ext cx="100120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87172D-A2DF-364E-83FC-8608F08F5011}">
      <dsp:nvSpPr>
        <dsp:cNvPr id="0" name=""/>
        <dsp:cNvSpPr/>
      </dsp:nvSpPr>
      <dsp:spPr>
        <a:xfrm>
          <a:off x="500602" y="4656281"/>
          <a:ext cx="7008435" cy="38376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4902" tIns="0" rIns="26490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CSCD</a:t>
          </a:r>
          <a:r>
            <a:rPr lang="zh-CN" altLang="en-US" sz="2000" b="1" i="0" u="none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中国科学引文数据库</a:t>
          </a:r>
          <a:r>
            <a:rPr lang="zh-CN" altLang="en-US" sz="1600" b="1" i="0" u="none" kern="1200" dirty="0"/>
            <a:t>（未订购）</a:t>
          </a:r>
          <a:endParaRPr lang="zh-CN" altLang="en-US" sz="1400" b="1" kern="1200" dirty="0"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519336" y="4675015"/>
        <a:ext cx="6970967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3B4B9-AFB0-43EB-82AF-ED70AC262E4F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72C8F-9949-4688-BFEB-F813D79CF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9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1E77A-DD07-4A76-801D-B4BF4990C412}" type="datetimeFigureOut">
              <a:rPr lang="en-US" smtClean="0"/>
              <a:pPr/>
              <a:t>9/7/2022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3AB2B-189A-4C92-A457-C6A3833631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8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3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9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13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3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8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Left (dark)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chemeClr val="tx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7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8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xmlns="" id="{FAFB2948-C370-4DA7-868F-11DA2110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98" y="2657929"/>
            <a:ext cx="5419185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5" name="文本占位符 2">
            <a:extLst>
              <a:ext uri="{FF2B5EF4-FFF2-40B4-BE49-F238E27FC236}">
                <a16:creationId xmlns:a16="http://schemas.microsoft.com/office/drawing/2014/main" xmlns="" id="{170B5B66-952D-47EA-ABE1-C3A123FBA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814" y="3553279"/>
            <a:ext cx="5419185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9747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1" r:id="rId2"/>
    <p:sldLayoutId id="2147483770" r:id="rId3"/>
    <p:sldLayoutId id="2147483772" r:id="rId4"/>
    <p:sldLayoutId id="2147483775" r:id="rId5"/>
    <p:sldLayoutId id="2147483751" r:id="rId6"/>
    <p:sldLayoutId id="2147483750" r:id="rId7"/>
    <p:sldLayoutId id="2147483776" r:id="rId8"/>
    <p:sldLayoutId id="2147483777" r:id="rId9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38930" y="341031"/>
            <a:ext cx="2914141" cy="8047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185947" y="2158991"/>
            <a:ext cx="7820106" cy="34163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354"/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540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540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80082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hyperlink" Target="https://xueshu.baidu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ueshu.baidu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sdtbu.edu.c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.sdtbu.edu.cn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lib.sdtbu.edu.cn/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lib.sdtbu.edu.cn/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7%BD%91%E7%BB%9C%E5%AD%A6%E6%9C%AF%E8%B5%84%E6%BA%90/215641?fr=Aladdi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19336" y="583092"/>
            <a:ext cx="12192000" cy="830997"/>
          </a:xfrm>
          <a:prstGeom prst="rect">
            <a:avLst/>
          </a:prstGeom>
        </p:spPr>
        <p:txBody>
          <a:bodyPr/>
          <a:lstStyle/>
          <a:p>
            <a:r>
              <a:rPr lang="zh-CN" altLang="en-US" sz="4800" dirty="0">
                <a:solidFill>
                  <a:schemeClr val="accent2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第三课       信息源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17" name="Freeform 13"/>
          <p:cNvSpPr/>
          <p:nvPr/>
        </p:nvSpPr>
        <p:spPr>
          <a:xfrm>
            <a:off x="5087888" y="1426467"/>
            <a:ext cx="2379576" cy="3789040"/>
          </a:xfrm>
          <a:custGeom>
            <a:avLst/>
            <a:gdLst>
              <a:gd name="connsiteX0" fmla="*/ 0 w 2379576"/>
              <a:gd name="connsiteY0" fmla="*/ 0 h 3789040"/>
              <a:gd name="connsiteX1" fmla="*/ 2214084 w 2379576"/>
              <a:gd name="connsiteY1" fmla="*/ 0 h 3789040"/>
              <a:gd name="connsiteX2" fmla="*/ 2379576 w 2379576"/>
              <a:gd name="connsiteY2" fmla="*/ 165492 h 3789040"/>
              <a:gd name="connsiteX3" fmla="*/ 2379576 w 2379576"/>
              <a:gd name="connsiteY3" fmla="*/ 3709249 h 3789040"/>
              <a:gd name="connsiteX4" fmla="*/ 2366571 w 2379576"/>
              <a:gd name="connsiteY4" fmla="*/ 3773666 h 3789040"/>
              <a:gd name="connsiteX5" fmla="*/ 2356205 w 2379576"/>
              <a:gd name="connsiteY5" fmla="*/ 3789040 h 3789040"/>
              <a:gd name="connsiteX6" fmla="*/ 1654973 w 2379576"/>
              <a:gd name="connsiteY6" fmla="*/ 3789040 h 378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9576" h="3789040">
                <a:moveTo>
                  <a:pt x="0" y="0"/>
                </a:moveTo>
                <a:lnTo>
                  <a:pt x="2214084" y="0"/>
                </a:lnTo>
                <a:cubicBezTo>
                  <a:pt x="2305483" y="0"/>
                  <a:pt x="2379576" y="74093"/>
                  <a:pt x="2379576" y="165492"/>
                </a:cubicBezTo>
                <a:lnTo>
                  <a:pt x="2379576" y="3709249"/>
                </a:lnTo>
                <a:cubicBezTo>
                  <a:pt x="2379576" y="3732099"/>
                  <a:pt x="2374945" y="3753867"/>
                  <a:pt x="2366571" y="3773666"/>
                </a:cubicBezTo>
                <a:lnTo>
                  <a:pt x="2356205" y="3789040"/>
                </a:lnTo>
                <a:lnTo>
                  <a:pt x="1654973" y="378904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4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61" name="TextBox 60"/>
          <p:cNvSpPr txBox="1"/>
          <p:nvPr/>
        </p:nvSpPr>
        <p:spPr>
          <a:xfrm>
            <a:off x="7968208" y="3573016"/>
            <a:ext cx="399054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信息检索系列</a:t>
            </a:r>
            <a:r>
              <a:rPr lang="zh-CN" altLang="en-US" sz="28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讲座</a:t>
            </a:r>
            <a:endParaRPr lang="en-US" altLang="zh-CN" sz="2800" b="1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" panose="020B0606030504020204" pitchFamily="34" charset="0"/>
            </a:endParaRPr>
          </a:p>
          <a:p>
            <a:pPr algn="ctr"/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NO.3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45179" y="4653136"/>
            <a:ext cx="289534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200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图书馆</a:t>
            </a:r>
            <a:r>
              <a:rPr lang="zh-CN" altLang="en-US" sz="200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信息服务部  </a:t>
            </a:r>
            <a:r>
              <a:rPr lang="zh-CN" altLang="en-US" sz="2000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董宁</a:t>
            </a:r>
            <a:endParaRPr lang="en-US" sz="2000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472" y="1650350"/>
            <a:ext cx="5904657" cy="340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33B3F58-2F83-A44D-944B-A0D6A3C18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文本框 44">
            <a:extLst>
              <a:ext uri="{FF2B5EF4-FFF2-40B4-BE49-F238E27FC236}">
                <a16:creationId xmlns:a16="http://schemas.microsoft.com/office/drawing/2014/main" xmlns="" id="{FC2A9E0E-B7AD-6445-B2BB-A51A4B60E0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26776" y="0"/>
            <a:ext cx="5616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tx2"/>
                </a:solidFill>
                <a:latin typeface="Baoli SC" panose="02010600040101010101" pitchFamily="2" charset="-122"/>
                <a:ea typeface="Baoli SC" panose="02010600040101010101" pitchFamily="2" charset="-122"/>
                <a:cs typeface="Calibri" panose="020F0502020204030204" pitchFamily="34" charset="0"/>
                <a:sym typeface="Calibri" panose="020F0502020204030204" pitchFamily="34" charset="0"/>
              </a:rPr>
              <a:t>网络学术资源主要类型及分布</a:t>
            </a:r>
            <a:endParaRPr lang="en-US" altLang="zh-CN" sz="3200" b="1" dirty="0">
              <a:solidFill>
                <a:schemeClr val="tx2"/>
              </a:solidFill>
              <a:latin typeface="Baoli SC" panose="02010600040101010101" pitchFamily="2" charset="-122"/>
              <a:ea typeface="Baoli SC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34" name="文本框 43">
            <a:extLst>
              <a:ext uri="{FF2B5EF4-FFF2-40B4-BE49-F238E27FC236}">
                <a16:creationId xmlns:a16="http://schemas.microsoft.com/office/drawing/2014/main" xmlns="" id="{C8A25646-3F93-CA45-A595-14413451B8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99889" y="1878320"/>
            <a:ext cx="98650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eaLnBrk="1" hangingPunct="1"/>
            <a:endParaRPr lang="en-US" altLang="zh-CN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DA80D7AD-8186-1643-95D0-04ACA8C29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xmlns="" id="{CBECA6A8-4247-1348-A99C-DC82B4B5C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847384"/>
              </p:ext>
            </p:extLst>
          </p:nvPr>
        </p:nvGraphicFramePr>
        <p:xfrm>
          <a:off x="2093015" y="615147"/>
          <a:ext cx="9284147" cy="599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75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文本框 44">
            <a:extLst>
              <a:ext uri="{FF2B5EF4-FFF2-40B4-BE49-F238E27FC236}">
                <a16:creationId xmlns:a16="http://schemas.microsoft.com/office/drawing/2014/main" xmlns="" id="{FC2A9E0E-B7AD-6445-B2BB-A51A4B60E0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5797" y="1051500"/>
            <a:ext cx="5000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常用网络学术信息源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DA80D7AD-8186-1643-95D0-04ACA8C29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7AB91C7-9C0E-404B-BB28-50EF7E0B2397}"/>
              </a:ext>
            </a:extLst>
          </p:cNvPr>
          <p:cNvGrpSpPr/>
          <p:nvPr/>
        </p:nvGrpSpPr>
        <p:grpSpPr>
          <a:xfrm>
            <a:off x="1127448" y="764704"/>
            <a:ext cx="9865096" cy="2664296"/>
            <a:chOff x="1127448" y="764704"/>
            <a:chExt cx="9865096" cy="2664296"/>
          </a:xfrm>
        </p:grpSpPr>
        <p:graphicFrame>
          <p:nvGraphicFramePr>
            <p:cNvPr id="5" name="图示 4">
              <a:extLst>
                <a:ext uri="{FF2B5EF4-FFF2-40B4-BE49-F238E27FC236}">
                  <a16:creationId xmlns:a16="http://schemas.microsoft.com/office/drawing/2014/main" xmlns="" id="{B65392BA-8CE2-0246-A9E3-36AD05393DC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32761315"/>
                </p:ext>
              </p:extLst>
            </p:nvPr>
          </p:nvGraphicFramePr>
          <p:xfrm>
            <a:off x="1127448" y="1799961"/>
            <a:ext cx="9433048" cy="16290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2" name="文本框 43">
              <a:extLst>
                <a:ext uri="{FF2B5EF4-FFF2-40B4-BE49-F238E27FC236}">
                  <a16:creationId xmlns:a16="http://schemas.microsoft.com/office/drawing/2014/main" xmlns="" id="{D00870CD-8DE6-014C-A73E-38E4841DFD0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127448" y="764704"/>
              <a:ext cx="9865096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en-US" altLang="zh-CN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  <a:p>
              <a:pPr marL="342900" indent="-342900" eaLnBrk="1" hangingPunct="1">
                <a:buAutoNum type="arabicPeriod"/>
              </a:pPr>
              <a:r>
                <a:rPr lang="zh-CN" altLang="en-US" sz="2000" b="1" dirty="0">
                  <a:solidFill>
                    <a:schemeClr val="tx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综合检索</a:t>
              </a:r>
              <a:r>
                <a:rPr lang="zh-CN" altLang="en-US" sz="2000" b="1" dirty="0" smtClean="0">
                  <a:solidFill>
                    <a:schemeClr val="tx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工具 </a:t>
              </a:r>
              <a:r>
                <a:rPr lang="en-US" altLang="zh-CN" sz="2000" b="1" dirty="0">
                  <a:solidFill>
                    <a:schemeClr val="tx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——</a:t>
              </a:r>
              <a:r>
                <a:rPr lang="zh-CN" altLang="en-US" sz="2000" b="1" dirty="0">
                  <a:solidFill>
                    <a:schemeClr val="tx2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 搜索引擎</a:t>
              </a:r>
              <a:endParaRPr lang="en-US" altLang="zh-CN" sz="2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19536" y="4077072"/>
            <a:ext cx="6997969" cy="2335164"/>
            <a:chOff x="2711624" y="898560"/>
            <a:chExt cx="8567737" cy="2871983"/>
          </a:xfrm>
        </p:grpSpPr>
        <p:sp>
          <p:nvSpPr>
            <p:cNvPr id="17" name="卡片 3">
              <a:extLst>
                <a:ext uri="{FF2B5EF4-FFF2-40B4-BE49-F238E27FC236}">
                  <a16:creationId xmlns="" xmlns:a16="http://schemas.microsoft.com/office/drawing/2014/main" id="{F15323B9-70A5-5E41-8FB3-2D1DC081E1E7}"/>
                </a:ext>
              </a:extLst>
            </p:cNvPr>
            <p:cNvSpPr/>
            <p:nvPr/>
          </p:nvSpPr>
          <p:spPr>
            <a:xfrm>
              <a:off x="2982651" y="1734642"/>
              <a:ext cx="6517344" cy="2035901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sz="20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利用搜索引擎检索网页标题中有关“国聘行动”的政府信息、教育信息新闻等。</a:t>
              </a:r>
              <a:endParaRPr kumimoji="1"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标题 8">
              <a:extLst>
                <a:ext uri="{FF2B5EF4-FFF2-40B4-BE49-F238E27FC236}">
                  <a16:creationId xmlns="" xmlns:a16="http://schemas.microsoft.com/office/drawing/2014/main" id="{4F6CB2DD-4AB4-9048-807E-FA0045F9E822}"/>
                </a:ext>
              </a:extLst>
            </p:cNvPr>
            <p:cNvSpPr txBox="1">
              <a:spLocks/>
            </p:cNvSpPr>
            <p:nvPr/>
          </p:nvSpPr>
          <p:spPr>
            <a:xfrm>
              <a:off x="2711624" y="898560"/>
              <a:ext cx="8567737" cy="643501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354" rtl="0" eaLnBrk="1" latinLnBrk="0" hangingPunct="1">
                <a:spcBef>
                  <a:spcPct val="0"/>
                </a:spcBef>
                <a:buNone/>
                <a:defRPr lang="en-US" sz="2400" b="1" kern="1200" cap="all" normalizeH="0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zh-CN" altLang="en-US" sz="28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ea"/>
                  <a:ea typeface="+mn-ea"/>
                </a:rPr>
                <a:t>搜搜看小任务 </a:t>
              </a:r>
              <a:r>
                <a:rPr lang="en-US" altLang="zh-CN" sz="28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ea"/>
                  <a:ea typeface="+mn-ea"/>
                </a:rPr>
                <a:t>1</a:t>
              </a:r>
              <a:endParaRPr lang="zh-CN" alt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176120" y="-16916"/>
            <a:ext cx="5351863" cy="764704"/>
            <a:chOff x="6660452" y="201878"/>
            <a:chExt cx="5933509" cy="925512"/>
          </a:xfrm>
        </p:grpSpPr>
        <p:sp>
          <p:nvSpPr>
            <p:cNvPr id="15" name="文本框 47">
              <a:extLst>
                <a:ext uri="{FF2B5EF4-FFF2-40B4-BE49-F238E27FC236}">
                  <a16:creationId xmlns:a16="http://schemas.microsoft.com/office/drawing/2014/main" xmlns="" id="{6EFA1F22-9995-BB49-BD33-09E7F7B02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452" y="272249"/>
              <a:ext cx="8159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>
                  <a:solidFill>
                    <a:srgbClr val="F8B1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4000" b="1" dirty="0">
                <a:solidFill>
                  <a:srgbClr val="F8B1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489258" y="201878"/>
              <a:ext cx="5104703" cy="925512"/>
              <a:chOff x="1301232" y="910822"/>
              <a:chExt cx="5327009" cy="925512"/>
            </a:xfrm>
          </p:grpSpPr>
          <p:sp>
            <p:nvSpPr>
              <p:cNvPr id="19" name="任意多边形 33">
                <a:extLst>
                  <a:ext uri="{FF2B5EF4-FFF2-40B4-BE49-F238E27FC236}">
                    <a16:creationId xmlns:a16="http://schemas.microsoft.com/office/drawing/2014/main" xmlns="" id="{CD03A64C-E80B-B849-AA55-6BB98669FE9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01232" y="910822"/>
                <a:ext cx="4896111" cy="925512"/>
              </a:xfrm>
              <a:custGeom>
                <a:avLst/>
                <a:gdLst>
                  <a:gd name="T0" fmla="*/ 462757 w 4736306"/>
                  <a:gd name="T1" fmla="*/ 0 h 925514"/>
                  <a:gd name="T2" fmla="*/ 519906 w 4736306"/>
                  <a:gd name="T3" fmla="*/ 5761 h 925514"/>
                  <a:gd name="T4" fmla="*/ 519906 w 4736306"/>
                  <a:gd name="T5" fmla="*/ 0 h 925514"/>
                  <a:gd name="T6" fmla="*/ 4736306 w 4736306"/>
                  <a:gd name="T7" fmla="*/ 0 h 925514"/>
                  <a:gd name="T8" fmla="*/ 4736306 w 4736306"/>
                  <a:gd name="T9" fmla="*/ 925514 h 925514"/>
                  <a:gd name="T10" fmla="*/ 519906 w 4736306"/>
                  <a:gd name="T11" fmla="*/ 925514 h 925514"/>
                  <a:gd name="T12" fmla="*/ 519906 w 4736306"/>
                  <a:gd name="T13" fmla="*/ 919753 h 925514"/>
                  <a:gd name="T14" fmla="*/ 462757 w 4736306"/>
                  <a:gd name="T15" fmla="*/ 925514 h 925514"/>
                  <a:gd name="T16" fmla="*/ 0 w 4736306"/>
                  <a:gd name="T17" fmla="*/ 462757 h 925514"/>
                  <a:gd name="T18" fmla="*/ 462757 w 4736306"/>
                  <a:gd name="T19" fmla="*/ 0 h 925514"/>
                  <a:gd name="T20" fmla="*/ 0 w 4736306"/>
                  <a:gd name="T21" fmla="*/ 0 h 925514"/>
                  <a:gd name="T22" fmla="*/ 4736306 w 4736306"/>
                  <a:gd name="T23" fmla="*/ 925514 h 925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4736306" h="925514">
                    <a:moveTo>
                      <a:pt x="462757" y="0"/>
                    </a:moveTo>
                    <a:lnTo>
                      <a:pt x="519906" y="5761"/>
                    </a:lnTo>
                    <a:lnTo>
                      <a:pt x="519906" y="0"/>
                    </a:lnTo>
                    <a:lnTo>
                      <a:pt x="4736306" y="0"/>
                    </a:lnTo>
                    <a:lnTo>
                      <a:pt x="4736306" y="925514"/>
                    </a:lnTo>
                    <a:lnTo>
                      <a:pt x="519906" y="925514"/>
                    </a:lnTo>
                    <a:lnTo>
                      <a:pt x="519906" y="919753"/>
                    </a:lnTo>
                    <a:lnTo>
                      <a:pt x="462757" y="925514"/>
                    </a:lnTo>
                    <a:cubicBezTo>
                      <a:pt x="207183" y="925514"/>
                      <a:pt x="0" y="718331"/>
                      <a:pt x="0" y="462757"/>
                    </a:cubicBezTo>
                    <a:cubicBezTo>
                      <a:pt x="0" y="207183"/>
                      <a:pt x="207183" y="0"/>
                      <a:pt x="462757" y="0"/>
                    </a:cubicBezTo>
                    <a:close/>
                  </a:path>
                </a:pathLst>
              </a:custGeom>
              <a:solidFill>
                <a:srgbClr val="F8B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  <p:sp>
            <p:nvSpPr>
              <p:cNvPr id="20" name="文本框 44">
                <a:extLst>
                  <a:ext uri="{FF2B5EF4-FFF2-40B4-BE49-F238E27FC236}">
                    <a16:creationId xmlns:a16="http://schemas.microsoft.com/office/drawing/2014/main" xmlns="" id="{FC2A9E0E-B7AD-6445-B2BB-A51A4B60E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627667" y="1089304"/>
                <a:ext cx="5000574" cy="63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常用网络学术信息源</a:t>
                </a:r>
                <a:endParaRPr lang="en-US" altLang="zh-CN" sz="2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493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文本框 44">
            <a:extLst>
              <a:ext uri="{FF2B5EF4-FFF2-40B4-BE49-F238E27FC236}">
                <a16:creationId xmlns:a16="http://schemas.microsoft.com/office/drawing/2014/main" xmlns="" id="{FC2A9E0E-B7AD-6445-B2BB-A51A4B60E0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5797" y="1051500"/>
            <a:ext cx="5000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常用网络学术信息源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DA80D7AD-8186-1643-95D0-04ACA8C29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sp>
        <p:nvSpPr>
          <p:cNvPr id="12" name="文本框 43">
            <a:extLst>
              <a:ext uri="{FF2B5EF4-FFF2-40B4-BE49-F238E27FC236}">
                <a16:creationId xmlns:a16="http://schemas.microsoft.com/office/drawing/2014/main" xmlns="" id="{D00870CD-8DE6-014C-A73E-38E4841DFD0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9733" y="507344"/>
            <a:ext cx="98650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r>
              <a:rPr lang="en-US" altLang="zh-CN" sz="2000" b="1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2. </a:t>
            </a:r>
            <a:r>
              <a:rPr lang="zh-CN" altLang="en-US" sz="2000" b="1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开放学术检索工具 </a:t>
            </a:r>
            <a:r>
              <a:rPr lang="en-US" altLang="zh-CN" sz="2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——</a:t>
            </a:r>
            <a:r>
              <a:rPr lang="zh-CN" altLang="en-US" sz="2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百度学术</a:t>
            </a:r>
            <a:endParaRPr lang="en-US" altLang="zh-CN" sz="2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04112" y="-9840"/>
            <a:ext cx="5351863" cy="764704"/>
            <a:chOff x="6660452" y="201878"/>
            <a:chExt cx="5933509" cy="925512"/>
          </a:xfrm>
        </p:grpSpPr>
        <p:sp>
          <p:nvSpPr>
            <p:cNvPr id="15" name="文本框 47">
              <a:extLst>
                <a:ext uri="{FF2B5EF4-FFF2-40B4-BE49-F238E27FC236}">
                  <a16:creationId xmlns:a16="http://schemas.microsoft.com/office/drawing/2014/main" xmlns="" id="{6EFA1F22-9995-BB49-BD33-09E7F7B02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452" y="272249"/>
              <a:ext cx="8159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>
                  <a:solidFill>
                    <a:srgbClr val="F8B1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4000" b="1" dirty="0">
                <a:solidFill>
                  <a:srgbClr val="F8B1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489258" y="201878"/>
              <a:ext cx="5104703" cy="925512"/>
              <a:chOff x="1301232" y="910822"/>
              <a:chExt cx="5327009" cy="925512"/>
            </a:xfrm>
          </p:grpSpPr>
          <p:sp>
            <p:nvSpPr>
              <p:cNvPr id="19" name="任意多边形 33">
                <a:extLst>
                  <a:ext uri="{FF2B5EF4-FFF2-40B4-BE49-F238E27FC236}">
                    <a16:creationId xmlns:a16="http://schemas.microsoft.com/office/drawing/2014/main" xmlns="" id="{CD03A64C-E80B-B849-AA55-6BB98669FE9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01232" y="910822"/>
                <a:ext cx="4896111" cy="925512"/>
              </a:xfrm>
              <a:custGeom>
                <a:avLst/>
                <a:gdLst>
                  <a:gd name="T0" fmla="*/ 462757 w 4736306"/>
                  <a:gd name="T1" fmla="*/ 0 h 925514"/>
                  <a:gd name="T2" fmla="*/ 519906 w 4736306"/>
                  <a:gd name="T3" fmla="*/ 5761 h 925514"/>
                  <a:gd name="T4" fmla="*/ 519906 w 4736306"/>
                  <a:gd name="T5" fmla="*/ 0 h 925514"/>
                  <a:gd name="T6" fmla="*/ 4736306 w 4736306"/>
                  <a:gd name="T7" fmla="*/ 0 h 925514"/>
                  <a:gd name="T8" fmla="*/ 4736306 w 4736306"/>
                  <a:gd name="T9" fmla="*/ 925514 h 925514"/>
                  <a:gd name="T10" fmla="*/ 519906 w 4736306"/>
                  <a:gd name="T11" fmla="*/ 925514 h 925514"/>
                  <a:gd name="T12" fmla="*/ 519906 w 4736306"/>
                  <a:gd name="T13" fmla="*/ 919753 h 925514"/>
                  <a:gd name="T14" fmla="*/ 462757 w 4736306"/>
                  <a:gd name="T15" fmla="*/ 925514 h 925514"/>
                  <a:gd name="T16" fmla="*/ 0 w 4736306"/>
                  <a:gd name="T17" fmla="*/ 462757 h 925514"/>
                  <a:gd name="T18" fmla="*/ 462757 w 4736306"/>
                  <a:gd name="T19" fmla="*/ 0 h 925514"/>
                  <a:gd name="T20" fmla="*/ 0 w 4736306"/>
                  <a:gd name="T21" fmla="*/ 0 h 925514"/>
                  <a:gd name="T22" fmla="*/ 4736306 w 4736306"/>
                  <a:gd name="T23" fmla="*/ 925514 h 925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4736306" h="925514">
                    <a:moveTo>
                      <a:pt x="462757" y="0"/>
                    </a:moveTo>
                    <a:lnTo>
                      <a:pt x="519906" y="5761"/>
                    </a:lnTo>
                    <a:lnTo>
                      <a:pt x="519906" y="0"/>
                    </a:lnTo>
                    <a:lnTo>
                      <a:pt x="4736306" y="0"/>
                    </a:lnTo>
                    <a:lnTo>
                      <a:pt x="4736306" y="925514"/>
                    </a:lnTo>
                    <a:lnTo>
                      <a:pt x="519906" y="925514"/>
                    </a:lnTo>
                    <a:lnTo>
                      <a:pt x="519906" y="919753"/>
                    </a:lnTo>
                    <a:lnTo>
                      <a:pt x="462757" y="925514"/>
                    </a:lnTo>
                    <a:cubicBezTo>
                      <a:pt x="207183" y="925514"/>
                      <a:pt x="0" y="718331"/>
                      <a:pt x="0" y="462757"/>
                    </a:cubicBezTo>
                    <a:cubicBezTo>
                      <a:pt x="0" y="207183"/>
                      <a:pt x="207183" y="0"/>
                      <a:pt x="462757" y="0"/>
                    </a:cubicBezTo>
                    <a:close/>
                  </a:path>
                </a:pathLst>
              </a:custGeom>
              <a:solidFill>
                <a:srgbClr val="F8B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  <p:sp>
            <p:nvSpPr>
              <p:cNvPr id="20" name="文本框 44">
                <a:extLst>
                  <a:ext uri="{FF2B5EF4-FFF2-40B4-BE49-F238E27FC236}">
                    <a16:creationId xmlns:a16="http://schemas.microsoft.com/office/drawing/2014/main" xmlns="" id="{FC2A9E0E-B7AD-6445-B2BB-A51A4B60E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627667" y="1089304"/>
                <a:ext cx="5000574" cy="63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常用网络学术信息源</a:t>
                </a:r>
                <a:endParaRPr lang="en-US" altLang="zh-CN" sz="2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256" y="916740"/>
            <a:ext cx="3478712" cy="101255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93401" y="1141259"/>
            <a:ext cx="928903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 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https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://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xueshu.baidu.com</a:t>
            </a:r>
            <a:endParaRPr lang="en-US" altLang="zh-CN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百度研发的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学术资源搜索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学术资源检索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（可看摘要，无全文）、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基于大数据挖掘技术的分析能力</a:t>
            </a:r>
            <a:endParaRPr lang="en-US" altLang="zh-CN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推荐的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站内功能模块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745" y="2780928"/>
            <a:ext cx="8900720" cy="395430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5794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文本框 44">
            <a:extLst>
              <a:ext uri="{FF2B5EF4-FFF2-40B4-BE49-F238E27FC236}">
                <a16:creationId xmlns:a16="http://schemas.microsoft.com/office/drawing/2014/main" xmlns="" id="{FC2A9E0E-B7AD-6445-B2BB-A51A4B60E0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5797" y="1051500"/>
            <a:ext cx="5000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常用网络学术信息源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DA80D7AD-8186-1643-95D0-04ACA8C29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sp>
        <p:nvSpPr>
          <p:cNvPr id="12" name="文本框 43">
            <a:extLst>
              <a:ext uri="{FF2B5EF4-FFF2-40B4-BE49-F238E27FC236}">
                <a16:creationId xmlns:a16="http://schemas.microsoft.com/office/drawing/2014/main" xmlns="" id="{D00870CD-8DE6-014C-A73E-38E4841DFD0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9733" y="507344"/>
            <a:ext cx="986509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r>
              <a:rPr lang="en-US" altLang="zh-CN" sz="2000" b="1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2. </a:t>
            </a:r>
            <a:r>
              <a:rPr lang="zh-CN" altLang="en-US" sz="2000" b="1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开放学术检索工具 </a:t>
            </a:r>
            <a:r>
              <a:rPr lang="en-US" altLang="zh-CN" sz="2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——</a:t>
            </a:r>
            <a:r>
              <a:rPr lang="zh-CN" altLang="en-US" sz="2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zh-CN" altLang="en-US" sz="2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百度学术</a:t>
            </a:r>
            <a:endParaRPr lang="en-US" altLang="zh-CN" sz="20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70044" y="2276872"/>
            <a:ext cx="9794785" cy="3888432"/>
            <a:chOff x="2711624" y="1213557"/>
            <a:chExt cx="9130299" cy="2531022"/>
          </a:xfrm>
        </p:grpSpPr>
        <p:sp>
          <p:nvSpPr>
            <p:cNvPr id="17" name="卡片 3">
              <a:extLst>
                <a:ext uri="{FF2B5EF4-FFF2-40B4-BE49-F238E27FC236}">
                  <a16:creationId xmlns="" xmlns:a16="http://schemas.microsoft.com/office/drawing/2014/main" id="{F15323B9-70A5-5E41-8FB3-2D1DC081E1E7}"/>
                </a:ext>
              </a:extLst>
            </p:cNvPr>
            <p:cNvSpPr/>
            <p:nvPr/>
          </p:nvSpPr>
          <p:spPr>
            <a:xfrm>
              <a:off x="3072930" y="1585263"/>
              <a:ext cx="8768993" cy="2159316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en-US" sz="2400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学用“百度学术”</a:t>
              </a:r>
              <a:r>
                <a:rPr kumimoji="1" lang="zh-CN" altLang="en-US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endParaRPr kumimoji="1" lang="en-US" altLang="zh-CN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kumimoji="1" lang="en-US" altLang="zh-CN" sz="16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r>
                <a:rPr kumimoji="1" lang="en-US" altLang="zh-CN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.</a:t>
              </a:r>
              <a:r>
                <a:rPr kumimoji="1" lang="zh-CN" altLang="en-US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通过“</a:t>
              </a:r>
              <a:r>
                <a:rPr kumimoji="1" lang="zh-CN" altLang="en-US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高级检索</a:t>
              </a:r>
              <a:r>
                <a:rPr kumimoji="1" lang="zh-CN" altLang="en-US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”</a:t>
              </a:r>
              <a:r>
                <a:rPr kumimoji="1" lang="zh-CN" altLang="en-US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了解有关“</a:t>
              </a:r>
              <a:r>
                <a:rPr kumimoji="1" lang="zh-CN" altLang="en-US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人工智能</a:t>
              </a:r>
              <a:r>
                <a:rPr kumimoji="1" lang="zh-CN" altLang="en-US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”</a:t>
              </a:r>
              <a:r>
                <a:rPr kumimoji="1" lang="zh-CN" altLang="en-US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领域的</a:t>
              </a:r>
              <a:r>
                <a:rPr kumimoji="1" lang="zh-CN" altLang="en-US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期刊论文</a:t>
              </a:r>
              <a:r>
                <a:rPr kumimoji="1" lang="zh-CN" altLang="en-US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发文情况；</a:t>
              </a:r>
              <a:endParaRPr kumimoji="1"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kumimoji="1" lang="en-US" altLang="zh-CN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2.  </a:t>
              </a:r>
              <a:r>
                <a:rPr kumimoji="1" lang="zh-CN" altLang="en-US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通过“</a:t>
              </a:r>
              <a:r>
                <a:rPr kumimoji="1" lang="zh-CN" altLang="en-US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期刊频道</a:t>
              </a:r>
              <a:r>
                <a:rPr kumimoji="1" lang="zh-CN" altLang="en-US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”了解</a:t>
              </a:r>
              <a:r>
                <a:rPr kumimoji="1" lang="zh-CN" altLang="en-US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“</a:t>
              </a:r>
              <a:r>
                <a:rPr kumimoji="1" lang="zh-CN" altLang="en-US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数学</a:t>
              </a:r>
              <a:r>
                <a:rPr kumimoji="1" lang="zh-CN" altLang="en-US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”</a:t>
              </a:r>
              <a:r>
                <a:rPr kumimoji="1" lang="zh-CN" altLang="en-US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领域期刊影响因子、发文量最高的期刊，以及该研究领域的核心期刊有哪些？</a:t>
              </a:r>
              <a:endParaRPr kumimoji="1" lang="en-US" altLang="zh-CN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kumimoji="1" lang="en-US" altLang="zh-CN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3.  </a:t>
              </a:r>
              <a:r>
                <a:rPr kumimoji="1" lang="zh-CN" altLang="en-US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尝试利用“</a:t>
              </a:r>
              <a:r>
                <a:rPr kumimoji="1" lang="zh-CN" altLang="en-US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开题分析</a:t>
              </a:r>
              <a:r>
                <a:rPr kumimoji="1" lang="zh-CN" altLang="en-US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”功能，了解</a:t>
              </a:r>
              <a:r>
                <a:rPr kumimoji="1" lang="zh-CN" altLang="en-US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“</a:t>
              </a:r>
              <a:r>
                <a:rPr kumimoji="1" lang="zh-CN" altLang="en-US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人工智能</a:t>
              </a:r>
              <a:r>
                <a:rPr kumimoji="1" lang="zh-CN" altLang="en-US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”的各类研究</a:t>
              </a:r>
              <a:r>
                <a:rPr kumimoji="1" lang="zh-CN" altLang="en-US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分析功能、经典论文。</a:t>
              </a:r>
              <a:endParaRPr kumimoji="1"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" name="标题 8">
              <a:extLst>
                <a:ext uri="{FF2B5EF4-FFF2-40B4-BE49-F238E27FC236}">
                  <a16:creationId xmlns="" xmlns:a16="http://schemas.microsoft.com/office/drawing/2014/main" id="{4F6CB2DD-4AB4-9048-807E-FA0045F9E822}"/>
                </a:ext>
              </a:extLst>
            </p:cNvPr>
            <p:cNvSpPr txBox="1">
              <a:spLocks/>
            </p:cNvSpPr>
            <p:nvPr/>
          </p:nvSpPr>
          <p:spPr>
            <a:xfrm>
              <a:off x="2711624" y="1213557"/>
              <a:ext cx="8567737" cy="328504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354" rtl="0" eaLnBrk="1" latinLnBrk="0" hangingPunct="1">
                <a:spcBef>
                  <a:spcPct val="0"/>
                </a:spcBef>
                <a:buNone/>
                <a:defRPr lang="en-US" sz="2400" b="1" kern="1200" cap="all" normalizeH="0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zh-CN" altLang="en-US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ea"/>
                  <a:ea typeface="+mn-ea"/>
                </a:rPr>
                <a:t>搜搜看小任务 </a:t>
              </a:r>
              <a:r>
                <a:rPr lang="en-US" altLang="zh-CN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ea"/>
                  <a:ea typeface="+mn-ea"/>
                </a:rPr>
                <a:t>2</a:t>
              </a:r>
              <a:endParaRPr lang="zh-CN" alt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104112" y="-9840"/>
            <a:ext cx="5351863" cy="764704"/>
            <a:chOff x="6660452" y="201878"/>
            <a:chExt cx="5933509" cy="925512"/>
          </a:xfrm>
        </p:grpSpPr>
        <p:sp>
          <p:nvSpPr>
            <p:cNvPr id="15" name="文本框 47">
              <a:extLst>
                <a:ext uri="{FF2B5EF4-FFF2-40B4-BE49-F238E27FC236}">
                  <a16:creationId xmlns:a16="http://schemas.microsoft.com/office/drawing/2014/main" xmlns="" id="{6EFA1F22-9995-BB49-BD33-09E7F7B02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452" y="272249"/>
              <a:ext cx="8159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>
                  <a:solidFill>
                    <a:srgbClr val="F8B1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4000" b="1" dirty="0">
                <a:solidFill>
                  <a:srgbClr val="F8B1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489258" y="201878"/>
              <a:ext cx="5104703" cy="925512"/>
              <a:chOff x="1301232" y="910822"/>
              <a:chExt cx="5327009" cy="925512"/>
            </a:xfrm>
          </p:grpSpPr>
          <p:sp>
            <p:nvSpPr>
              <p:cNvPr id="19" name="任意多边形 33">
                <a:extLst>
                  <a:ext uri="{FF2B5EF4-FFF2-40B4-BE49-F238E27FC236}">
                    <a16:creationId xmlns:a16="http://schemas.microsoft.com/office/drawing/2014/main" xmlns="" id="{CD03A64C-E80B-B849-AA55-6BB98669FE9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01232" y="910822"/>
                <a:ext cx="4896111" cy="925512"/>
              </a:xfrm>
              <a:custGeom>
                <a:avLst/>
                <a:gdLst>
                  <a:gd name="T0" fmla="*/ 462757 w 4736306"/>
                  <a:gd name="T1" fmla="*/ 0 h 925514"/>
                  <a:gd name="T2" fmla="*/ 519906 w 4736306"/>
                  <a:gd name="T3" fmla="*/ 5761 h 925514"/>
                  <a:gd name="T4" fmla="*/ 519906 w 4736306"/>
                  <a:gd name="T5" fmla="*/ 0 h 925514"/>
                  <a:gd name="T6" fmla="*/ 4736306 w 4736306"/>
                  <a:gd name="T7" fmla="*/ 0 h 925514"/>
                  <a:gd name="T8" fmla="*/ 4736306 w 4736306"/>
                  <a:gd name="T9" fmla="*/ 925514 h 925514"/>
                  <a:gd name="T10" fmla="*/ 519906 w 4736306"/>
                  <a:gd name="T11" fmla="*/ 925514 h 925514"/>
                  <a:gd name="T12" fmla="*/ 519906 w 4736306"/>
                  <a:gd name="T13" fmla="*/ 919753 h 925514"/>
                  <a:gd name="T14" fmla="*/ 462757 w 4736306"/>
                  <a:gd name="T15" fmla="*/ 925514 h 925514"/>
                  <a:gd name="T16" fmla="*/ 0 w 4736306"/>
                  <a:gd name="T17" fmla="*/ 462757 h 925514"/>
                  <a:gd name="T18" fmla="*/ 462757 w 4736306"/>
                  <a:gd name="T19" fmla="*/ 0 h 925514"/>
                  <a:gd name="T20" fmla="*/ 0 w 4736306"/>
                  <a:gd name="T21" fmla="*/ 0 h 925514"/>
                  <a:gd name="T22" fmla="*/ 4736306 w 4736306"/>
                  <a:gd name="T23" fmla="*/ 925514 h 925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4736306" h="925514">
                    <a:moveTo>
                      <a:pt x="462757" y="0"/>
                    </a:moveTo>
                    <a:lnTo>
                      <a:pt x="519906" y="5761"/>
                    </a:lnTo>
                    <a:lnTo>
                      <a:pt x="519906" y="0"/>
                    </a:lnTo>
                    <a:lnTo>
                      <a:pt x="4736306" y="0"/>
                    </a:lnTo>
                    <a:lnTo>
                      <a:pt x="4736306" y="925514"/>
                    </a:lnTo>
                    <a:lnTo>
                      <a:pt x="519906" y="925514"/>
                    </a:lnTo>
                    <a:lnTo>
                      <a:pt x="519906" y="919753"/>
                    </a:lnTo>
                    <a:lnTo>
                      <a:pt x="462757" y="925514"/>
                    </a:lnTo>
                    <a:cubicBezTo>
                      <a:pt x="207183" y="925514"/>
                      <a:pt x="0" y="718331"/>
                      <a:pt x="0" y="462757"/>
                    </a:cubicBezTo>
                    <a:cubicBezTo>
                      <a:pt x="0" y="207183"/>
                      <a:pt x="207183" y="0"/>
                      <a:pt x="462757" y="0"/>
                    </a:cubicBezTo>
                    <a:close/>
                  </a:path>
                </a:pathLst>
              </a:custGeom>
              <a:solidFill>
                <a:srgbClr val="F8B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  <p:sp>
            <p:nvSpPr>
              <p:cNvPr id="20" name="文本框 44">
                <a:extLst>
                  <a:ext uri="{FF2B5EF4-FFF2-40B4-BE49-F238E27FC236}">
                    <a16:creationId xmlns:a16="http://schemas.microsoft.com/office/drawing/2014/main" xmlns="" id="{FC2A9E0E-B7AD-6445-B2BB-A51A4B60E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627667" y="1089304"/>
                <a:ext cx="5000574" cy="63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常用网络学术信息源</a:t>
                </a:r>
                <a:endParaRPr lang="en-US" altLang="zh-CN" sz="2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9" name="矩形 8"/>
          <p:cNvSpPr/>
          <p:nvPr/>
        </p:nvSpPr>
        <p:spPr>
          <a:xfrm>
            <a:off x="870044" y="1513165"/>
            <a:ext cx="9289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百度</a:t>
            </a: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学术 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https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://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xueshu.baidu.com</a:t>
            </a:r>
            <a:endParaRPr lang="en-US" altLang="zh-CN" b="1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651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文本框 44">
            <a:extLst>
              <a:ext uri="{FF2B5EF4-FFF2-40B4-BE49-F238E27FC236}">
                <a16:creationId xmlns:a16="http://schemas.microsoft.com/office/drawing/2014/main" xmlns="" id="{FC2A9E0E-B7AD-6445-B2BB-A51A4B60E0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5797" y="1051500"/>
            <a:ext cx="5000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常用网络学术信息源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" name="文本框 43">
            <a:extLst>
              <a:ext uri="{FF2B5EF4-FFF2-40B4-BE49-F238E27FC236}">
                <a16:creationId xmlns:a16="http://schemas.microsoft.com/office/drawing/2014/main" xmlns="" id="{C8A25646-3F93-CA45-A595-14413451B8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9227" y="498593"/>
            <a:ext cx="9865096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r>
              <a:rPr lang="en-US" altLang="zh-CN" sz="2400" b="1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3. </a:t>
            </a:r>
            <a:r>
              <a:rPr lang="zh-CN" altLang="en-US" sz="2400" b="1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专业</a:t>
            </a:r>
            <a:r>
              <a:rPr lang="zh-CN" altLang="en-US" sz="24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检索</a:t>
            </a:r>
            <a:r>
              <a:rPr lang="zh-CN" altLang="en-US" sz="2400" b="1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工具</a:t>
            </a:r>
            <a:endParaRPr lang="en-US" altLang="zh-CN" sz="2400" b="1" dirty="0" smtClean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en-US" altLang="zh-CN" sz="2000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直接</a:t>
            </a:r>
            <a:r>
              <a:rPr lang="zh-CN" altLang="en-US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访问专业学术信息源</a:t>
            </a:r>
            <a:r>
              <a:rPr lang="zh-CN" altLang="en-US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，进行专业检索：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具备各类数据库、 各类型信息资源的检索能力</a:t>
            </a:r>
            <a:endParaRPr lang="en-US" altLang="zh-CN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r>
              <a:rPr lang="zh-CN" altLang="en-US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</a:t>
            </a:r>
            <a:endParaRPr lang="en-US" altLang="zh-CN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n"/>
            </a:pPr>
            <a:r>
              <a:rPr lang="zh-CN" altLang="en-US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了解每个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数据库检索使用</a:t>
            </a:r>
            <a:r>
              <a:rPr lang="zh-CN" altLang="en-US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帮助文件</a:t>
            </a:r>
            <a:endParaRPr lang="en-US" altLang="zh-CN" sz="20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DA80D7AD-8186-1643-95D0-04ACA8C29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77048" y="2493240"/>
            <a:ext cx="6768752" cy="3248560"/>
            <a:chOff x="2711624" y="968506"/>
            <a:chExt cx="8567737" cy="3561078"/>
          </a:xfrm>
        </p:grpSpPr>
        <p:sp>
          <p:nvSpPr>
            <p:cNvPr id="19" name="卡片 3">
              <a:extLst>
                <a:ext uri="{FF2B5EF4-FFF2-40B4-BE49-F238E27FC236}">
                  <a16:creationId xmlns="" xmlns:a16="http://schemas.microsoft.com/office/drawing/2014/main" id="{F15323B9-70A5-5E41-8FB3-2D1DC081E1E7}"/>
                </a:ext>
              </a:extLst>
            </p:cNvPr>
            <p:cNvSpPr/>
            <p:nvPr/>
          </p:nvSpPr>
          <p:spPr>
            <a:xfrm>
              <a:off x="2982650" y="1734642"/>
              <a:ext cx="8296710" cy="2794942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kumimoji="1" lang="en-US" altLang="zh-CN" sz="20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1.  </a:t>
              </a:r>
              <a:r>
                <a:rPr kumimoji="1" lang="zh-CN" altLang="en-US" sz="20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分别利用</a:t>
              </a:r>
              <a:r>
                <a:rPr kumimoji="1" lang="zh-CN" altLang="en-US" sz="2000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搜索引擎</a:t>
              </a:r>
              <a:r>
                <a:rPr kumimoji="1" lang="zh-CN" altLang="en-US" sz="20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、</a:t>
              </a:r>
              <a:r>
                <a:rPr kumimoji="1" lang="zh-CN" altLang="en-US" sz="2000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专业学术检索信息源</a:t>
              </a:r>
              <a:r>
                <a:rPr kumimoji="1" lang="zh-CN" altLang="en-US" sz="20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，检索有关 “</a:t>
              </a:r>
              <a:r>
                <a:rPr kumimoji="1" lang="zh-CN" altLang="en-US" sz="20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鸿蒙操作系统</a:t>
              </a:r>
              <a:r>
                <a:rPr kumimoji="1" lang="zh-CN" altLang="en-US" sz="20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”的所有</a:t>
              </a:r>
              <a:r>
                <a:rPr kumimoji="1" lang="zh-CN" altLang="en-US" sz="2000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学术研究文献</a:t>
              </a:r>
              <a:r>
                <a:rPr kumimoji="1" lang="zh-CN" altLang="en-US" sz="20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；</a:t>
              </a:r>
              <a:endParaRPr kumimoji="1" lang="en-US" altLang="zh-CN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kumimoji="1" lang="en-US" altLang="zh-CN" sz="20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2.  </a:t>
              </a:r>
              <a:r>
                <a:rPr kumimoji="1" lang="zh-CN" altLang="en-US" sz="20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对比两种检索途径的</a:t>
              </a:r>
              <a:r>
                <a:rPr kumimoji="1" lang="zh-CN" altLang="en-US" sz="2000" b="1" dirty="0" smtClean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效果区别</a:t>
              </a:r>
              <a:endParaRPr kumimoji="1" lang="en-US" altLang="zh-CN" sz="20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" name="标题 8">
              <a:extLst>
                <a:ext uri="{FF2B5EF4-FFF2-40B4-BE49-F238E27FC236}">
                  <a16:creationId xmlns="" xmlns:a16="http://schemas.microsoft.com/office/drawing/2014/main" id="{4F6CB2DD-4AB4-9048-807E-FA0045F9E822}"/>
                </a:ext>
              </a:extLst>
            </p:cNvPr>
            <p:cNvSpPr txBox="1">
              <a:spLocks/>
            </p:cNvSpPr>
            <p:nvPr/>
          </p:nvSpPr>
          <p:spPr>
            <a:xfrm>
              <a:off x="2711624" y="968506"/>
              <a:ext cx="8567737" cy="573555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354" rtl="0" eaLnBrk="1" latinLnBrk="0" hangingPunct="1">
                <a:spcBef>
                  <a:spcPct val="0"/>
                </a:spcBef>
                <a:buNone/>
                <a:defRPr lang="en-US" sz="2400" b="1" kern="1200" cap="all" normalizeH="0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zh-CN" altLang="en-US" sz="28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ea"/>
                  <a:ea typeface="+mn-ea"/>
                </a:rPr>
                <a:t>搜搜看小任务 </a:t>
              </a:r>
              <a:r>
                <a:rPr lang="en-US" altLang="zh-CN" sz="28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ea"/>
                  <a:ea typeface="+mn-ea"/>
                </a:rPr>
                <a:t>3</a:t>
              </a:r>
              <a:endParaRPr lang="zh-CN" alt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32104" y="55668"/>
            <a:ext cx="5351863" cy="764704"/>
            <a:chOff x="6660452" y="201878"/>
            <a:chExt cx="5933509" cy="925512"/>
          </a:xfrm>
        </p:grpSpPr>
        <p:sp>
          <p:nvSpPr>
            <p:cNvPr id="11" name="文本框 47">
              <a:extLst>
                <a:ext uri="{FF2B5EF4-FFF2-40B4-BE49-F238E27FC236}">
                  <a16:creationId xmlns:a16="http://schemas.microsoft.com/office/drawing/2014/main" xmlns="" id="{6EFA1F22-9995-BB49-BD33-09E7F7B02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452" y="272249"/>
              <a:ext cx="8159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>
                  <a:solidFill>
                    <a:srgbClr val="F8B1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4000" b="1" dirty="0">
                <a:solidFill>
                  <a:srgbClr val="F8B1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7489258" y="201878"/>
              <a:ext cx="5104703" cy="925512"/>
              <a:chOff x="1301232" y="910822"/>
              <a:chExt cx="5327009" cy="925512"/>
            </a:xfrm>
          </p:grpSpPr>
          <p:sp>
            <p:nvSpPr>
              <p:cNvPr id="13" name="任意多边形 33">
                <a:extLst>
                  <a:ext uri="{FF2B5EF4-FFF2-40B4-BE49-F238E27FC236}">
                    <a16:creationId xmlns:a16="http://schemas.microsoft.com/office/drawing/2014/main" xmlns="" id="{CD03A64C-E80B-B849-AA55-6BB98669FE9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301232" y="910822"/>
                <a:ext cx="4896111" cy="925512"/>
              </a:xfrm>
              <a:custGeom>
                <a:avLst/>
                <a:gdLst>
                  <a:gd name="T0" fmla="*/ 462757 w 4736306"/>
                  <a:gd name="T1" fmla="*/ 0 h 925514"/>
                  <a:gd name="T2" fmla="*/ 519906 w 4736306"/>
                  <a:gd name="T3" fmla="*/ 5761 h 925514"/>
                  <a:gd name="T4" fmla="*/ 519906 w 4736306"/>
                  <a:gd name="T5" fmla="*/ 0 h 925514"/>
                  <a:gd name="T6" fmla="*/ 4736306 w 4736306"/>
                  <a:gd name="T7" fmla="*/ 0 h 925514"/>
                  <a:gd name="T8" fmla="*/ 4736306 w 4736306"/>
                  <a:gd name="T9" fmla="*/ 925514 h 925514"/>
                  <a:gd name="T10" fmla="*/ 519906 w 4736306"/>
                  <a:gd name="T11" fmla="*/ 925514 h 925514"/>
                  <a:gd name="T12" fmla="*/ 519906 w 4736306"/>
                  <a:gd name="T13" fmla="*/ 919753 h 925514"/>
                  <a:gd name="T14" fmla="*/ 462757 w 4736306"/>
                  <a:gd name="T15" fmla="*/ 925514 h 925514"/>
                  <a:gd name="T16" fmla="*/ 0 w 4736306"/>
                  <a:gd name="T17" fmla="*/ 462757 h 925514"/>
                  <a:gd name="T18" fmla="*/ 462757 w 4736306"/>
                  <a:gd name="T19" fmla="*/ 0 h 925514"/>
                  <a:gd name="T20" fmla="*/ 0 w 4736306"/>
                  <a:gd name="T21" fmla="*/ 0 h 925514"/>
                  <a:gd name="T22" fmla="*/ 4736306 w 4736306"/>
                  <a:gd name="T23" fmla="*/ 925514 h 925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4736306" h="925514">
                    <a:moveTo>
                      <a:pt x="462757" y="0"/>
                    </a:moveTo>
                    <a:lnTo>
                      <a:pt x="519906" y="5761"/>
                    </a:lnTo>
                    <a:lnTo>
                      <a:pt x="519906" y="0"/>
                    </a:lnTo>
                    <a:lnTo>
                      <a:pt x="4736306" y="0"/>
                    </a:lnTo>
                    <a:lnTo>
                      <a:pt x="4736306" y="925514"/>
                    </a:lnTo>
                    <a:lnTo>
                      <a:pt x="519906" y="925514"/>
                    </a:lnTo>
                    <a:lnTo>
                      <a:pt x="519906" y="919753"/>
                    </a:lnTo>
                    <a:lnTo>
                      <a:pt x="462757" y="925514"/>
                    </a:lnTo>
                    <a:cubicBezTo>
                      <a:pt x="207183" y="925514"/>
                      <a:pt x="0" y="718331"/>
                      <a:pt x="0" y="462757"/>
                    </a:cubicBezTo>
                    <a:cubicBezTo>
                      <a:pt x="0" y="207183"/>
                      <a:pt x="207183" y="0"/>
                      <a:pt x="462757" y="0"/>
                    </a:cubicBezTo>
                    <a:close/>
                  </a:path>
                </a:pathLst>
              </a:custGeom>
              <a:solidFill>
                <a:srgbClr val="F8B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r>
                  <a:rPr lang="en-US" altLang="zh-CN" dirty="0" smtClean="0"/>
                  <a:t> </a:t>
                </a:r>
                <a:endParaRPr lang="zh-CN" altLang="en-US" dirty="0"/>
              </a:p>
            </p:txBody>
          </p:sp>
          <p:sp>
            <p:nvSpPr>
              <p:cNvPr id="14" name="文本框 44">
                <a:extLst>
                  <a:ext uri="{FF2B5EF4-FFF2-40B4-BE49-F238E27FC236}">
                    <a16:creationId xmlns:a16="http://schemas.microsoft.com/office/drawing/2014/main" xmlns="" id="{FC2A9E0E-B7AD-6445-B2BB-A51A4B60E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627667" y="1089304"/>
                <a:ext cx="5000574" cy="633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常用网络学术信息源</a:t>
                </a:r>
                <a:endParaRPr lang="en-US" altLang="zh-CN" sz="2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7608168" y="4653136"/>
            <a:ext cx="5350072" cy="1806690"/>
            <a:chOff x="2711624" y="898560"/>
            <a:chExt cx="8567737" cy="2871983"/>
          </a:xfrm>
        </p:grpSpPr>
        <p:sp>
          <p:nvSpPr>
            <p:cNvPr id="16" name="卡片 3">
              <a:extLst>
                <a:ext uri="{FF2B5EF4-FFF2-40B4-BE49-F238E27FC236}">
                  <a16:creationId xmlns="" xmlns:a16="http://schemas.microsoft.com/office/drawing/2014/main" id="{F15323B9-70A5-5E41-8FB3-2D1DC081E1E7}"/>
                </a:ext>
              </a:extLst>
            </p:cNvPr>
            <p:cNvSpPr/>
            <p:nvPr/>
          </p:nvSpPr>
          <p:spPr>
            <a:xfrm>
              <a:off x="2982651" y="1734642"/>
              <a:ext cx="6517344" cy="2035901"/>
            </a:xfrm>
            <a:prstGeom prst="flowChartPunchedCar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zh-CN" sz="24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kumimoji="1" lang="zh-CN" altLang="en-US" sz="20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了解“中国知网”网站的使用帮助</a:t>
              </a:r>
              <a:endParaRPr kumimoji="1"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" name="标题 8">
              <a:extLst>
                <a:ext uri="{FF2B5EF4-FFF2-40B4-BE49-F238E27FC236}">
                  <a16:creationId xmlns="" xmlns:a16="http://schemas.microsoft.com/office/drawing/2014/main" id="{4F6CB2DD-4AB4-9048-807E-FA0045F9E822}"/>
                </a:ext>
              </a:extLst>
            </p:cNvPr>
            <p:cNvSpPr txBox="1">
              <a:spLocks/>
            </p:cNvSpPr>
            <p:nvPr/>
          </p:nvSpPr>
          <p:spPr>
            <a:xfrm>
              <a:off x="2711624" y="898560"/>
              <a:ext cx="8567737" cy="643501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spAutoFit/>
            </a:bodyPr>
            <a:lstStyle>
              <a:lvl1pPr algn="l" defTabSz="914354" rtl="0" eaLnBrk="1" latinLnBrk="0" hangingPunct="1">
                <a:spcBef>
                  <a:spcPct val="0"/>
                </a:spcBef>
                <a:buNone/>
                <a:defRPr lang="en-US" sz="2400" b="1" kern="1200" cap="all" normalizeH="0" baseline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zh-CN" altLang="en-US" sz="280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ea"/>
                  <a:ea typeface="+mn-ea"/>
                </a:rPr>
                <a:t>小任务 </a:t>
              </a:r>
              <a:r>
                <a:rPr lang="en-US" altLang="zh-CN" sz="2800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accent2">
                      <a:lumMod val="50000"/>
                    </a:schemeClr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ea"/>
                  <a:ea typeface="+mn-ea"/>
                </a:rPr>
                <a:t>4</a:t>
              </a:r>
              <a:endParaRPr lang="zh-CN" alt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601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文本框 44">
            <a:extLst>
              <a:ext uri="{FF2B5EF4-FFF2-40B4-BE49-F238E27FC236}">
                <a16:creationId xmlns:a16="http://schemas.microsoft.com/office/drawing/2014/main" xmlns="" id="{FC2A9E0E-B7AD-6445-B2BB-A51A4B60E0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5797" y="1051500"/>
            <a:ext cx="5000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常用网络学术信息源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DA80D7AD-8186-1643-95D0-04ACA8C29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389707" y="-14373"/>
            <a:ext cx="5681781" cy="925513"/>
            <a:chOff x="6389707" y="-14373"/>
            <a:chExt cx="5681781" cy="925513"/>
          </a:xfrm>
        </p:grpSpPr>
        <p:sp>
          <p:nvSpPr>
            <p:cNvPr id="8" name="文本框 48">
              <a:extLst>
                <a:ext uri="{FF2B5EF4-FFF2-40B4-BE49-F238E27FC236}">
                  <a16:creationId xmlns:a16="http://schemas.microsoft.com/office/drawing/2014/main" xmlns="" id="{D06DF03A-ED5B-7F40-8BA6-124EAF601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707" y="94370"/>
              <a:ext cx="8159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>
                  <a:solidFill>
                    <a:srgbClr val="F672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4000" b="1" dirty="0">
                <a:solidFill>
                  <a:srgbClr val="F6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任意多边形 34">
              <a:extLst>
                <a:ext uri="{FF2B5EF4-FFF2-40B4-BE49-F238E27FC236}">
                  <a16:creationId xmlns:a16="http://schemas.microsoft.com/office/drawing/2014/main" xmlns="" id="{F2F5F3B8-2490-744D-A102-6B5911999A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335976" y="-14373"/>
              <a:ext cx="4735512" cy="925513"/>
            </a:xfrm>
            <a:custGeom>
              <a:avLst/>
              <a:gdLst>
                <a:gd name="T0" fmla="*/ 462757 w 4736306"/>
                <a:gd name="T1" fmla="*/ 0 h 925514"/>
                <a:gd name="T2" fmla="*/ 519906 w 4736306"/>
                <a:gd name="T3" fmla="*/ 5761 h 925514"/>
                <a:gd name="T4" fmla="*/ 519906 w 4736306"/>
                <a:gd name="T5" fmla="*/ 0 h 925514"/>
                <a:gd name="T6" fmla="*/ 4736306 w 4736306"/>
                <a:gd name="T7" fmla="*/ 0 h 925514"/>
                <a:gd name="T8" fmla="*/ 4736306 w 4736306"/>
                <a:gd name="T9" fmla="*/ 925514 h 925514"/>
                <a:gd name="T10" fmla="*/ 519906 w 4736306"/>
                <a:gd name="T11" fmla="*/ 925514 h 925514"/>
                <a:gd name="T12" fmla="*/ 519906 w 4736306"/>
                <a:gd name="T13" fmla="*/ 919753 h 925514"/>
                <a:gd name="T14" fmla="*/ 462757 w 4736306"/>
                <a:gd name="T15" fmla="*/ 925514 h 925514"/>
                <a:gd name="T16" fmla="*/ 0 w 4736306"/>
                <a:gd name="T17" fmla="*/ 462757 h 925514"/>
                <a:gd name="T18" fmla="*/ 462757 w 4736306"/>
                <a:gd name="T19" fmla="*/ 0 h 925514"/>
                <a:gd name="T20" fmla="*/ 0 w 4736306"/>
                <a:gd name="T21" fmla="*/ 0 h 925514"/>
                <a:gd name="T22" fmla="*/ 4736306 w 4736306"/>
                <a:gd name="T23" fmla="*/ 925514 h 925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736306" h="925514">
                  <a:moveTo>
                    <a:pt x="462757" y="0"/>
                  </a:moveTo>
                  <a:lnTo>
                    <a:pt x="519906" y="5761"/>
                  </a:lnTo>
                  <a:lnTo>
                    <a:pt x="519906" y="0"/>
                  </a:lnTo>
                  <a:lnTo>
                    <a:pt x="4736306" y="0"/>
                  </a:lnTo>
                  <a:lnTo>
                    <a:pt x="4736306" y="925514"/>
                  </a:lnTo>
                  <a:lnTo>
                    <a:pt x="519906" y="925514"/>
                  </a:lnTo>
                  <a:lnTo>
                    <a:pt x="519906" y="919753"/>
                  </a:lnTo>
                  <a:lnTo>
                    <a:pt x="462757" y="925514"/>
                  </a:lnTo>
                  <a:cubicBezTo>
                    <a:pt x="207183" y="925514"/>
                    <a:pt x="0" y="718331"/>
                    <a:pt x="0" y="462757"/>
                  </a:cubicBezTo>
                  <a:cubicBezTo>
                    <a:pt x="0" y="207183"/>
                    <a:pt x="207183" y="0"/>
                    <a:pt x="462757" y="0"/>
                  </a:cubicBezTo>
                  <a:close/>
                </a:path>
              </a:pathLst>
            </a:custGeom>
            <a:solidFill>
              <a:srgbClr val="F67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zh-CN" altLang="en-US" sz="28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 图书文献信息源</a:t>
              </a:r>
              <a:endPara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aphicFrame>
        <p:nvGraphicFramePr>
          <p:cNvPr id="13" name="图示 12">
            <a:extLst>
              <a:ext uri="{FF2B5EF4-FFF2-40B4-BE49-F238E27FC236}">
                <a16:creationId xmlns:a16="http://schemas.microsoft.com/office/drawing/2014/main" xmlns="" id="{6E5DF8E9-8DAE-2E40-A900-521F0A66CF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340040"/>
              </p:ext>
            </p:extLst>
          </p:nvPr>
        </p:nvGraphicFramePr>
        <p:xfrm>
          <a:off x="1703512" y="1051500"/>
          <a:ext cx="9273712" cy="555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498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文本框 44">
            <a:extLst>
              <a:ext uri="{FF2B5EF4-FFF2-40B4-BE49-F238E27FC236}">
                <a16:creationId xmlns:a16="http://schemas.microsoft.com/office/drawing/2014/main" xmlns="" id="{FC2A9E0E-B7AD-6445-B2BB-A51A4B60E0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5797" y="1051500"/>
            <a:ext cx="5000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常用网络学术信息源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DA80D7AD-8186-1643-95D0-04ACA8C29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sp>
        <p:nvSpPr>
          <p:cNvPr id="19" name="卡片 3">
            <a:extLst>
              <a:ext uri="{FF2B5EF4-FFF2-40B4-BE49-F238E27FC236}">
                <a16:creationId xmlns="" xmlns:a16="http://schemas.microsoft.com/office/drawing/2014/main" id="{F15323B9-70A5-5E41-8FB3-2D1DC081E1E7}"/>
              </a:ext>
            </a:extLst>
          </p:cNvPr>
          <p:cNvSpPr/>
          <p:nvPr/>
        </p:nvSpPr>
        <p:spPr>
          <a:xfrm>
            <a:off x="1938500" y="2524629"/>
            <a:ext cx="7901916" cy="2200515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sz="24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你了解图书馆的图书文献（纸质、电子）的获取来源和检索途径吗？</a:t>
            </a:r>
            <a:endParaRPr kumimoji="1" lang="en-US" altLang="zh-CN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389707" y="-14373"/>
            <a:ext cx="5681781" cy="925513"/>
            <a:chOff x="6389707" y="-14373"/>
            <a:chExt cx="5681781" cy="925513"/>
          </a:xfrm>
        </p:grpSpPr>
        <p:sp>
          <p:nvSpPr>
            <p:cNvPr id="11" name="文本框 48">
              <a:extLst>
                <a:ext uri="{FF2B5EF4-FFF2-40B4-BE49-F238E27FC236}">
                  <a16:creationId xmlns:a16="http://schemas.microsoft.com/office/drawing/2014/main" xmlns="" id="{D06DF03A-ED5B-7F40-8BA6-124EAF601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9707" y="94370"/>
              <a:ext cx="8159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>
                  <a:solidFill>
                    <a:srgbClr val="F6728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4000" b="1" dirty="0">
                <a:solidFill>
                  <a:srgbClr val="F6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任意多边形 34">
              <a:extLst>
                <a:ext uri="{FF2B5EF4-FFF2-40B4-BE49-F238E27FC236}">
                  <a16:creationId xmlns:a16="http://schemas.microsoft.com/office/drawing/2014/main" xmlns="" id="{F2F5F3B8-2490-744D-A102-6B5911999A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335976" y="-14373"/>
              <a:ext cx="4735512" cy="925513"/>
            </a:xfrm>
            <a:custGeom>
              <a:avLst/>
              <a:gdLst>
                <a:gd name="T0" fmla="*/ 462757 w 4736306"/>
                <a:gd name="T1" fmla="*/ 0 h 925514"/>
                <a:gd name="T2" fmla="*/ 519906 w 4736306"/>
                <a:gd name="T3" fmla="*/ 5761 h 925514"/>
                <a:gd name="T4" fmla="*/ 519906 w 4736306"/>
                <a:gd name="T5" fmla="*/ 0 h 925514"/>
                <a:gd name="T6" fmla="*/ 4736306 w 4736306"/>
                <a:gd name="T7" fmla="*/ 0 h 925514"/>
                <a:gd name="T8" fmla="*/ 4736306 w 4736306"/>
                <a:gd name="T9" fmla="*/ 925514 h 925514"/>
                <a:gd name="T10" fmla="*/ 519906 w 4736306"/>
                <a:gd name="T11" fmla="*/ 925514 h 925514"/>
                <a:gd name="T12" fmla="*/ 519906 w 4736306"/>
                <a:gd name="T13" fmla="*/ 919753 h 925514"/>
                <a:gd name="T14" fmla="*/ 462757 w 4736306"/>
                <a:gd name="T15" fmla="*/ 925514 h 925514"/>
                <a:gd name="T16" fmla="*/ 0 w 4736306"/>
                <a:gd name="T17" fmla="*/ 462757 h 925514"/>
                <a:gd name="T18" fmla="*/ 462757 w 4736306"/>
                <a:gd name="T19" fmla="*/ 0 h 925514"/>
                <a:gd name="T20" fmla="*/ 0 w 4736306"/>
                <a:gd name="T21" fmla="*/ 0 h 925514"/>
                <a:gd name="T22" fmla="*/ 4736306 w 4736306"/>
                <a:gd name="T23" fmla="*/ 925514 h 925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736306" h="925514">
                  <a:moveTo>
                    <a:pt x="462757" y="0"/>
                  </a:moveTo>
                  <a:lnTo>
                    <a:pt x="519906" y="5761"/>
                  </a:lnTo>
                  <a:lnTo>
                    <a:pt x="519906" y="0"/>
                  </a:lnTo>
                  <a:lnTo>
                    <a:pt x="4736306" y="0"/>
                  </a:lnTo>
                  <a:lnTo>
                    <a:pt x="4736306" y="925514"/>
                  </a:lnTo>
                  <a:lnTo>
                    <a:pt x="519906" y="925514"/>
                  </a:lnTo>
                  <a:lnTo>
                    <a:pt x="519906" y="919753"/>
                  </a:lnTo>
                  <a:lnTo>
                    <a:pt x="462757" y="925514"/>
                  </a:lnTo>
                  <a:cubicBezTo>
                    <a:pt x="207183" y="925514"/>
                    <a:pt x="0" y="718331"/>
                    <a:pt x="0" y="462757"/>
                  </a:cubicBezTo>
                  <a:cubicBezTo>
                    <a:pt x="0" y="207183"/>
                    <a:pt x="207183" y="0"/>
                    <a:pt x="462757" y="0"/>
                  </a:cubicBezTo>
                  <a:close/>
                </a:path>
              </a:pathLst>
            </a:custGeom>
            <a:solidFill>
              <a:srgbClr val="F672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   图书文献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信息源</a:t>
              </a:r>
              <a:endPara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3" name="标题 8">
            <a:extLst>
              <a:ext uri="{FF2B5EF4-FFF2-40B4-BE49-F238E27FC236}">
                <a16:creationId xmlns="" xmlns:a16="http://schemas.microsoft.com/office/drawing/2014/main" id="{4F6CB2DD-4AB4-9048-807E-FA0045F9E822}"/>
              </a:ext>
            </a:extLst>
          </p:cNvPr>
          <p:cNvSpPr txBox="1">
            <a:spLocks/>
          </p:cNvSpPr>
          <p:nvPr/>
        </p:nvSpPr>
        <p:spPr>
          <a:xfrm>
            <a:off x="1847528" y="1705416"/>
            <a:ext cx="6768752" cy="5232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2400" b="1" kern="1200" cap="all" normalizeH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zh-CN" alt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你的认知</a:t>
            </a:r>
            <a:endParaRPr lang="zh-CN" alt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873258" y="5041509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山东工商学院图书馆主页   </a:t>
            </a:r>
            <a:r>
              <a:rPr lang="en-US" altLang="zh-CN" b="1" dirty="0" smtClean="0">
                <a:hlinkClick r:id="rId3"/>
              </a:rPr>
              <a:t>https</a:t>
            </a:r>
            <a:r>
              <a:rPr lang="en-US" altLang="zh-CN" b="1" dirty="0">
                <a:hlinkClick r:id="rId3"/>
              </a:rPr>
              <a:t>://lib.sdtbu.edu.cn</a:t>
            </a:r>
            <a:r>
              <a:rPr lang="en-US" altLang="zh-CN" b="1" dirty="0" smtClean="0">
                <a:hlinkClick r:id="rId3"/>
              </a:rPr>
              <a:t>/</a:t>
            </a:r>
            <a:endParaRPr lang="en-US" altLang="zh-CN" b="1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372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文本框 44">
            <a:extLst>
              <a:ext uri="{FF2B5EF4-FFF2-40B4-BE49-F238E27FC236}">
                <a16:creationId xmlns:a16="http://schemas.microsoft.com/office/drawing/2014/main" xmlns="" id="{FC2A9E0E-B7AD-6445-B2BB-A51A4B60E0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5797" y="1051500"/>
            <a:ext cx="5000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常用网络学术信息源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DA80D7AD-8186-1643-95D0-04ACA8C29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528048" y="0"/>
            <a:ext cx="5578635" cy="925512"/>
            <a:chOff x="6352952" y="21081"/>
            <a:chExt cx="5578635" cy="925512"/>
          </a:xfrm>
        </p:grpSpPr>
        <p:sp>
          <p:nvSpPr>
            <p:cNvPr id="7" name="文本框 49">
              <a:extLst>
                <a:ext uri="{FF2B5EF4-FFF2-40B4-BE49-F238E27FC236}">
                  <a16:creationId xmlns:a16="http://schemas.microsoft.com/office/drawing/2014/main" xmlns="" id="{1FADEABB-D6E8-894C-B9AD-5D0BA6759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2952" y="125298"/>
              <a:ext cx="8159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>
                  <a:solidFill>
                    <a:srgbClr val="C06C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4000" b="1" dirty="0">
                <a:solidFill>
                  <a:srgbClr val="C06C8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任意多边形 35">
              <a:extLst>
                <a:ext uri="{FF2B5EF4-FFF2-40B4-BE49-F238E27FC236}">
                  <a16:creationId xmlns:a16="http://schemas.microsoft.com/office/drawing/2014/main" xmlns="" id="{90D43D27-B8B1-3542-85AB-FFF82C7925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94487" y="21081"/>
              <a:ext cx="4737100" cy="925512"/>
            </a:xfrm>
            <a:custGeom>
              <a:avLst/>
              <a:gdLst>
                <a:gd name="T0" fmla="*/ 462757 w 4736306"/>
                <a:gd name="T1" fmla="*/ 0 h 925514"/>
                <a:gd name="T2" fmla="*/ 519906 w 4736306"/>
                <a:gd name="T3" fmla="*/ 5761 h 925514"/>
                <a:gd name="T4" fmla="*/ 519906 w 4736306"/>
                <a:gd name="T5" fmla="*/ 0 h 925514"/>
                <a:gd name="T6" fmla="*/ 4736306 w 4736306"/>
                <a:gd name="T7" fmla="*/ 0 h 925514"/>
                <a:gd name="T8" fmla="*/ 4736306 w 4736306"/>
                <a:gd name="T9" fmla="*/ 925514 h 925514"/>
                <a:gd name="T10" fmla="*/ 519906 w 4736306"/>
                <a:gd name="T11" fmla="*/ 925514 h 925514"/>
                <a:gd name="T12" fmla="*/ 519906 w 4736306"/>
                <a:gd name="T13" fmla="*/ 919753 h 925514"/>
                <a:gd name="T14" fmla="*/ 462757 w 4736306"/>
                <a:gd name="T15" fmla="*/ 925514 h 925514"/>
                <a:gd name="T16" fmla="*/ 0 w 4736306"/>
                <a:gd name="T17" fmla="*/ 462757 h 925514"/>
                <a:gd name="T18" fmla="*/ 462757 w 4736306"/>
                <a:gd name="T19" fmla="*/ 0 h 925514"/>
                <a:gd name="T20" fmla="*/ 0 w 4736306"/>
                <a:gd name="T21" fmla="*/ 0 h 925514"/>
                <a:gd name="T22" fmla="*/ 4736306 w 4736306"/>
                <a:gd name="T23" fmla="*/ 925514 h 925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736306" h="925514">
                  <a:moveTo>
                    <a:pt x="462757" y="0"/>
                  </a:moveTo>
                  <a:lnTo>
                    <a:pt x="519906" y="5761"/>
                  </a:lnTo>
                  <a:lnTo>
                    <a:pt x="519906" y="0"/>
                  </a:lnTo>
                  <a:lnTo>
                    <a:pt x="4736306" y="0"/>
                  </a:lnTo>
                  <a:lnTo>
                    <a:pt x="4736306" y="925514"/>
                  </a:lnTo>
                  <a:lnTo>
                    <a:pt x="519906" y="925514"/>
                  </a:lnTo>
                  <a:lnTo>
                    <a:pt x="519906" y="919753"/>
                  </a:lnTo>
                  <a:lnTo>
                    <a:pt x="462757" y="925514"/>
                  </a:lnTo>
                  <a:cubicBezTo>
                    <a:pt x="207183" y="925514"/>
                    <a:pt x="0" y="718331"/>
                    <a:pt x="0" y="462757"/>
                  </a:cubicBezTo>
                  <a:cubicBezTo>
                    <a:pt x="0" y="207183"/>
                    <a:pt x="207183" y="0"/>
                    <a:pt x="462757" y="0"/>
                  </a:cubicBezTo>
                  <a:close/>
                </a:path>
              </a:pathLst>
            </a:custGeom>
            <a:solidFill>
              <a:srgbClr val="C0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/>
            </a:p>
          </p:txBody>
        </p:sp>
      </p:grpSp>
      <p:sp>
        <p:nvSpPr>
          <p:cNvPr id="10" name="文本框 43">
            <a:extLst>
              <a:ext uri="{FF2B5EF4-FFF2-40B4-BE49-F238E27FC236}">
                <a16:creationId xmlns:a16="http://schemas.microsoft.com/office/drawing/2014/main" xmlns="" id="{C44FB3EE-9E76-C14B-AEEC-479734536C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37770" y="196619"/>
            <a:ext cx="2746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数据信息源</a:t>
            </a:r>
            <a:endParaRPr lang="en-US" altLang="zh-CN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xmlns="" id="{9226E122-385A-B347-8B44-DE7977D2F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89809"/>
              </p:ext>
            </p:extLst>
          </p:nvPr>
        </p:nvGraphicFramePr>
        <p:xfrm>
          <a:off x="1703512" y="1051500"/>
          <a:ext cx="9361040" cy="568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22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文本框 44">
            <a:extLst>
              <a:ext uri="{FF2B5EF4-FFF2-40B4-BE49-F238E27FC236}">
                <a16:creationId xmlns:a16="http://schemas.microsoft.com/office/drawing/2014/main" xmlns="" id="{FC2A9E0E-B7AD-6445-B2BB-A51A4B60E0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5797" y="1051500"/>
            <a:ext cx="5000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常用网络学术信息源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DA80D7AD-8186-1643-95D0-04ACA8C29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sp>
        <p:nvSpPr>
          <p:cNvPr id="19" name="卡片 3">
            <a:extLst>
              <a:ext uri="{FF2B5EF4-FFF2-40B4-BE49-F238E27FC236}">
                <a16:creationId xmlns="" xmlns:a16="http://schemas.microsoft.com/office/drawing/2014/main" id="{F15323B9-70A5-5E41-8FB3-2D1DC081E1E7}"/>
              </a:ext>
            </a:extLst>
          </p:cNvPr>
          <p:cNvSpPr/>
          <p:nvPr/>
        </p:nvSpPr>
        <p:spPr>
          <a:xfrm>
            <a:off x="2243572" y="2586210"/>
            <a:ext cx="5976664" cy="237626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zh-CN" sz="24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kumimoji="1"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介绍你常用的数据信息获取来源；</a:t>
            </a:r>
            <a:endParaRPr kumimoji="1" lang="en-US" altLang="zh-CN" sz="20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kumimoji="1"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了解图书馆网页</a:t>
            </a:r>
            <a:r>
              <a:rPr kumimoji="1"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上的数据信息获取</a:t>
            </a:r>
            <a:r>
              <a:rPr kumimoji="1" lang="zh-CN" altLang="en-US" sz="2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来源</a:t>
            </a:r>
            <a:endParaRPr kumimoji="1" lang="en-US" altLang="zh-CN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408241" y="47331"/>
            <a:ext cx="5578635" cy="925512"/>
            <a:chOff x="6352952" y="21081"/>
            <a:chExt cx="5578635" cy="925512"/>
          </a:xfrm>
        </p:grpSpPr>
        <p:sp>
          <p:nvSpPr>
            <p:cNvPr id="14" name="文本框 49">
              <a:extLst>
                <a:ext uri="{FF2B5EF4-FFF2-40B4-BE49-F238E27FC236}">
                  <a16:creationId xmlns:a16="http://schemas.microsoft.com/office/drawing/2014/main" xmlns="" id="{1FADEABB-D6E8-894C-B9AD-5D0BA6759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2952" y="125298"/>
              <a:ext cx="8159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>
                  <a:solidFill>
                    <a:srgbClr val="C06C8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4000" b="1" dirty="0">
                <a:solidFill>
                  <a:srgbClr val="C06C8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5" name="任意多边形 35">
              <a:extLst>
                <a:ext uri="{FF2B5EF4-FFF2-40B4-BE49-F238E27FC236}">
                  <a16:creationId xmlns:a16="http://schemas.microsoft.com/office/drawing/2014/main" xmlns="" id="{90D43D27-B8B1-3542-85AB-FFF82C79254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194487" y="21081"/>
              <a:ext cx="4737100" cy="925512"/>
            </a:xfrm>
            <a:custGeom>
              <a:avLst/>
              <a:gdLst>
                <a:gd name="T0" fmla="*/ 462757 w 4736306"/>
                <a:gd name="T1" fmla="*/ 0 h 925514"/>
                <a:gd name="T2" fmla="*/ 519906 w 4736306"/>
                <a:gd name="T3" fmla="*/ 5761 h 925514"/>
                <a:gd name="T4" fmla="*/ 519906 w 4736306"/>
                <a:gd name="T5" fmla="*/ 0 h 925514"/>
                <a:gd name="T6" fmla="*/ 4736306 w 4736306"/>
                <a:gd name="T7" fmla="*/ 0 h 925514"/>
                <a:gd name="T8" fmla="*/ 4736306 w 4736306"/>
                <a:gd name="T9" fmla="*/ 925514 h 925514"/>
                <a:gd name="T10" fmla="*/ 519906 w 4736306"/>
                <a:gd name="T11" fmla="*/ 925514 h 925514"/>
                <a:gd name="T12" fmla="*/ 519906 w 4736306"/>
                <a:gd name="T13" fmla="*/ 919753 h 925514"/>
                <a:gd name="T14" fmla="*/ 462757 w 4736306"/>
                <a:gd name="T15" fmla="*/ 925514 h 925514"/>
                <a:gd name="T16" fmla="*/ 0 w 4736306"/>
                <a:gd name="T17" fmla="*/ 462757 h 925514"/>
                <a:gd name="T18" fmla="*/ 462757 w 4736306"/>
                <a:gd name="T19" fmla="*/ 0 h 925514"/>
                <a:gd name="T20" fmla="*/ 0 w 4736306"/>
                <a:gd name="T21" fmla="*/ 0 h 925514"/>
                <a:gd name="T22" fmla="*/ 4736306 w 4736306"/>
                <a:gd name="T23" fmla="*/ 925514 h 925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736306" h="925514">
                  <a:moveTo>
                    <a:pt x="462757" y="0"/>
                  </a:moveTo>
                  <a:lnTo>
                    <a:pt x="519906" y="5761"/>
                  </a:lnTo>
                  <a:lnTo>
                    <a:pt x="519906" y="0"/>
                  </a:lnTo>
                  <a:lnTo>
                    <a:pt x="4736306" y="0"/>
                  </a:lnTo>
                  <a:lnTo>
                    <a:pt x="4736306" y="925514"/>
                  </a:lnTo>
                  <a:lnTo>
                    <a:pt x="519906" y="925514"/>
                  </a:lnTo>
                  <a:lnTo>
                    <a:pt x="519906" y="919753"/>
                  </a:lnTo>
                  <a:lnTo>
                    <a:pt x="462757" y="925514"/>
                  </a:lnTo>
                  <a:cubicBezTo>
                    <a:pt x="207183" y="925514"/>
                    <a:pt x="0" y="718331"/>
                    <a:pt x="0" y="462757"/>
                  </a:cubicBezTo>
                  <a:cubicBezTo>
                    <a:pt x="0" y="207183"/>
                    <a:pt x="207183" y="0"/>
                    <a:pt x="462757" y="0"/>
                  </a:cubicBezTo>
                  <a:close/>
                </a:path>
              </a:pathLst>
            </a:custGeom>
            <a:solidFill>
              <a:srgbClr val="C06C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/>
            </a:p>
          </p:txBody>
        </p:sp>
      </p:grpSp>
      <p:sp>
        <p:nvSpPr>
          <p:cNvPr id="16" name="文本框 43">
            <a:extLst>
              <a:ext uri="{FF2B5EF4-FFF2-40B4-BE49-F238E27FC236}">
                <a16:creationId xmlns:a16="http://schemas.microsoft.com/office/drawing/2014/main" xmlns="" id="{C44FB3EE-9E76-C14B-AEEC-479734536C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24192" y="232426"/>
            <a:ext cx="27466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数据信息源</a:t>
            </a:r>
            <a:endParaRPr lang="en-US" altLang="zh-CN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标题 8">
            <a:extLst>
              <a:ext uri="{FF2B5EF4-FFF2-40B4-BE49-F238E27FC236}">
                <a16:creationId xmlns="" xmlns:a16="http://schemas.microsoft.com/office/drawing/2014/main" id="{4F6CB2DD-4AB4-9048-807E-FA0045F9E822}"/>
              </a:ext>
            </a:extLst>
          </p:cNvPr>
          <p:cNvSpPr txBox="1">
            <a:spLocks/>
          </p:cNvSpPr>
          <p:nvPr/>
        </p:nvSpPr>
        <p:spPr>
          <a:xfrm>
            <a:off x="1847528" y="1705416"/>
            <a:ext cx="6768752" cy="52322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2400" b="1" kern="1200" cap="all" normalizeH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zh-CN" altLang="en-US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ea"/>
                <a:ea typeface="+mn-ea"/>
              </a:rPr>
              <a:t>你的认知</a:t>
            </a:r>
            <a:endParaRPr lang="zh-CN" alt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51935" y="515719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山东工商学院图书馆主页   </a:t>
            </a:r>
            <a:r>
              <a:rPr lang="en-US" altLang="zh-CN" b="1" dirty="0" smtClean="0">
                <a:hlinkClick r:id="rId3"/>
              </a:rPr>
              <a:t>https</a:t>
            </a:r>
            <a:r>
              <a:rPr lang="en-US" altLang="zh-CN" b="1" dirty="0">
                <a:hlinkClick r:id="rId3"/>
              </a:rPr>
              <a:t>://lib.sdtbu.edu.cn</a:t>
            </a:r>
            <a:r>
              <a:rPr lang="en-US" altLang="zh-CN" b="1" dirty="0" smtClean="0">
                <a:hlinkClick r:id="rId3"/>
              </a:rPr>
              <a:t>/</a:t>
            </a:r>
            <a:endParaRPr lang="en-US" altLang="zh-CN" b="1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39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文本框 44">
            <a:extLst>
              <a:ext uri="{FF2B5EF4-FFF2-40B4-BE49-F238E27FC236}">
                <a16:creationId xmlns:a16="http://schemas.microsoft.com/office/drawing/2014/main" xmlns="" id="{FC2A9E0E-B7AD-6445-B2BB-A51A4B60E0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5797" y="1051500"/>
            <a:ext cx="5000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常用网络学术信息源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DA80D7AD-8186-1643-95D0-04ACA8C29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sp>
        <p:nvSpPr>
          <p:cNvPr id="10" name="文本框 43">
            <a:extLst>
              <a:ext uri="{FF2B5EF4-FFF2-40B4-BE49-F238E27FC236}">
                <a16:creationId xmlns:a16="http://schemas.microsoft.com/office/drawing/2014/main" xmlns="" id="{C44FB3EE-9E76-C14B-AEEC-479734536C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80176" y="248477"/>
            <a:ext cx="2746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统计数据信息源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50">
            <a:extLst>
              <a:ext uri="{FF2B5EF4-FFF2-40B4-BE49-F238E27FC236}">
                <a16:creationId xmlns:a16="http://schemas.microsoft.com/office/drawing/2014/main" xmlns="" id="{0F06D04C-E072-D246-886C-EDC339E0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063" y="106184"/>
            <a:ext cx="81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4000" b="1" dirty="0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33764D4C-362F-3E49-A53B-1CC0BD426DAB}"/>
              </a:ext>
            </a:extLst>
          </p:cNvPr>
          <p:cNvGrpSpPr/>
          <p:nvPr/>
        </p:nvGrpSpPr>
        <p:grpSpPr>
          <a:xfrm>
            <a:off x="7203227" y="16552"/>
            <a:ext cx="4814283" cy="925513"/>
            <a:chOff x="2903935" y="4008497"/>
            <a:chExt cx="4814283" cy="925513"/>
          </a:xfrm>
        </p:grpSpPr>
        <p:sp>
          <p:nvSpPr>
            <p:cNvPr id="12" name="任意多边形 36">
              <a:extLst>
                <a:ext uri="{FF2B5EF4-FFF2-40B4-BE49-F238E27FC236}">
                  <a16:creationId xmlns:a16="http://schemas.microsoft.com/office/drawing/2014/main" xmlns="" id="{56AA98A6-B15E-C44B-8E32-D10DEC5F26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03935" y="4008497"/>
              <a:ext cx="4814283" cy="925513"/>
            </a:xfrm>
            <a:custGeom>
              <a:avLst/>
              <a:gdLst>
                <a:gd name="T0" fmla="*/ 462757 w 4736306"/>
                <a:gd name="T1" fmla="*/ 0 h 925514"/>
                <a:gd name="T2" fmla="*/ 519906 w 4736306"/>
                <a:gd name="T3" fmla="*/ 5761 h 925514"/>
                <a:gd name="T4" fmla="*/ 519906 w 4736306"/>
                <a:gd name="T5" fmla="*/ 0 h 925514"/>
                <a:gd name="T6" fmla="*/ 4736306 w 4736306"/>
                <a:gd name="T7" fmla="*/ 0 h 925514"/>
                <a:gd name="T8" fmla="*/ 4736306 w 4736306"/>
                <a:gd name="T9" fmla="*/ 925514 h 925514"/>
                <a:gd name="T10" fmla="*/ 519906 w 4736306"/>
                <a:gd name="T11" fmla="*/ 925514 h 925514"/>
                <a:gd name="T12" fmla="*/ 519906 w 4736306"/>
                <a:gd name="T13" fmla="*/ 919753 h 925514"/>
                <a:gd name="T14" fmla="*/ 462757 w 4736306"/>
                <a:gd name="T15" fmla="*/ 925514 h 925514"/>
                <a:gd name="T16" fmla="*/ 0 w 4736306"/>
                <a:gd name="T17" fmla="*/ 462757 h 925514"/>
                <a:gd name="T18" fmla="*/ 462757 w 4736306"/>
                <a:gd name="T19" fmla="*/ 0 h 925514"/>
                <a:gd name="T20" fmla="*/ 0 w 4736306"/>
                <a:gd name="T21" fmla="*/ 0 h 925514"/>
                <a:gd name="T22" fmla="*/ 4736306 w 4736306"/>
                <a:gd name="T23" fmla="*/ 925514 h 925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736306" h="925514">
                  <a:moveTo>
                    <a:pt x="462757" y="0"/>
                  </a:moveTo>
                  <a:lnTo>
                    <a:pt x="519906" y="5761"/>
                  </a:lnTo>
                  <a:lnTo>
                    <a:pt x="519906" y="0"/>
                  </a:lnTo>
                  <a:lnTo>
                    <a:pt x="4736306" y="0"/>
                  </a:lnTo>
                  <a:lnTo>
                    <a:pt x="4736306" y="925514"/>
                  </a:lnTo>
                  <a:lnTo>
                    <a:pt x="519906" y="925514"/>
                  </a:lnTo>
                  <a:lnTo>
                    <a:pt x="519906" y="919753"/>
                  </a:lnTo>
                  <a:lnTo>
                    <a:pt x="462757" y="925514"/>
                  </a:lnTo>
                  <a:cubicBezTo>
                    <a:pt x="207183" y="925514"/>
                    <a:pt x="0" y="718331"/>
                    <a:pt x="0" y="462757"/>
                  </a:cubicBezTo>
                  <a:cubicBezTo>
                    <a:pt x="0" y="207183"/>
                    <a:pt x="207183" y="0"/>
                    <a:pt x="462757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" name="文本框 43">
              <a:extLst>
                <a:ext uri="{FF2B5EF4-FFF2-40B4-BE49-F238E27FC236}">
                  <a16:creationId xmlns:a16="http://schemas.microsoft.com/office/drawing/2014/main" xmlns="" id="{E4B88955-489E-BB4B-A62A-BF12CB09739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020844" y="4221310"/>
              <a:ext cx="469737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期刊、学位论文文献信息源</a:t>
              </a:r>
              <a:endParaRPr lang="en-US" altLang="zh-CN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xmlns="" id="{ECB3C77A-171C-2741-8593-D786CD414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824585"/>
              </p:ext>
            </p:extLst>
          </p:nvPr>
        </p:nvGraphicFramePr>
        <p:xfrm>
          <a:off x="1487488" y="1051500"/>
          <a:ext cx="8672512" cy="5086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577917" y="637562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山东工商学院图书馆主页   </a:t>
            </a:r>
            <a:r>
              <a:rPr lang="en-US" altLang="zh-CN" b="1" dirty="0" smtClean="0">
                <a:hlinkClick r:id="rId8"/>
              </a:rPr>
              <a:t>https</a:t>
            </a:r>
            <a:r>
              <a:rPr lang="en-US" altLang="zh-CN" b="1" dirty="0">
                <a:hlinkClick r:id="rId8"/>
              </a:rPr>
              <a:t>://lib.sdtbu.edu.cn</a:t>
            </a:r>
            <a:r>
              <a:rPr lang="en-US" altLang="zh-CN" b="1" dirty="0" smtClean="0">
                <a:hlinkClick r:id="rId8"/>
              </a:rPr>
              <a:t>/</a:t>
            </a:r>
            <a:endParaRPr lang="en-US" altLang="zh-CN" b="1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18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fb470e5-1029-42ce-833c-e9373f9ba9b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>
            <a:extLst>
              <a:ext uri="{FF2B5EF4-FFF2-40B4-BE49-F238E27FC236}">
                <a16:creationId xmlns:a16="http://schemas.microsoft.com/office/drawing/2014/main" xmlns="" id="{A642C52E-6E86-4BBE-ACE6-CA73E3718488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-930109" y="1051361"/>
            <a:ext cx="12603709" cy="4778319"/>
            <a:chOff x="-930109" y="1051361"/>
            <a:chExt cx="12603709" cy="4778319"/>
          </a:xfrm>
        </p:grpSpPr>
        <p:grpSp>
          <p:nvGrpSpPr>
            <p:cNvPr id="3" name="ïṣľîde">
              <a:extLst>
                <a:ext uri="{FF2B5EF4-FFF2-40B4-BE49-F238E27FC236}">
                  <a16:creationId xmlns:a16="http://schemas.microsoft.com/office/drawing/2014/main" xmlns="" id="{933B65FF-A272-4A69-9A01-92D7C77CF829}"/>
                </a:ext>
              </a:extLst>
            </p:cNvPr>
            <p:cNvGrpSpPr/>
            <p:nvPr/>
          </p:nvGrpSpPr>
          <p:grpSpPr>
            <a:xfrm>
              <a:off x="-930109" y="1051361"/>
              <a:ext cx="2490640" cy="4778319"/>
              <a:chOff x="-930109" y="1051361"/>
              <a:chExt cx="2490640" cy="4778319"/>
            </a:xfrm>
          </p:grpSpPr>
          <p:sp>
            <p:nvSpPr>
              <p:cNvPr id="27" name="îSľïďe">
                <a:extLst>
                  <a:ext uri="{FF2B5EF4-FFF2-40B4-BE49-F238E27FC236}">
                    <a16:creationId xmlns:a16="http://schemas.microsoft.com/office/drawing/2014/main" xmlns="" id="{B19D50FC-1125-4ED9-B7D8-78BCBCE8C008}"/>
                  </a:ext>
                </a:extLst>
              </p:cNvPr>
              <p:cNvSpPr/>
              <p:nvPr/>
            </p:nvSpPr>
            <p:spPr bwMode="auto">
              <a:xfrm rot="13500000">
                <a:off x="-930105" y="3969472"/>
                <a:ext cx="1860208" cy="1860208"/>
              </a:xfrm>
              <a:custGeom>
                <a:avLst/>
                <a:gdLst>
                  <a:gd name="connsiteX0" fmla="*/ 0 w 2304255"/>
                  <a:gd name="connsiteY0" fmla="*/ 0 h 2304255"/>
                  <a:gd name="connsiteX1" fmla="*/ 2304255 w 2304255"/>
                  <a:gd name="connsiteY1" fmla="*/ 2304255 h 2304255"/>
                  <a:gd name="connsiteX2" fmla="*/ 0 w 2304255"/>
                  <a:gd name="connsiteY2" fmla="*/ 2304255 h 2304255"/>
                  <a:gd name="connsiteX3" fmla="*/ 0 w 2304255"/>
                  <a:gd name="connsiteY3" fmla="*/ 0 h 230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4255" h="2304255">
                    <a:moveTo>
                      <a:pt x="0" y="0"/>
                    </a:moveTo>
                    <a:lnTo>
                      <a:pt x="2304255" y="2304255"/>
                    </a:lnTo>
                    <a:lnTo>
                      <a:pt x="0" y="2304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íṡļîḍe">
                <a:extLst>
                  <a:ext uri="{FF2B5EF4-FFF2-40B4-BE49-F238E27FC236}">
                    <a16:creationId xmlns:a16="http://schemas.microsoft.com/office/drawing/2014/main" xmlns="" id="{9361AAF3-CAD5-4F13-928C-BFE011AA4BDD}"/>
                  </a:ext>
                </a:extLst>
              </p:cNvPr>
              <p:cNvSpPr/>
              <p:nvPr/>
            </p:nvSpPr>
            <p:spPr bwMode="auto">
              <a:xfrm rot="2700000">
                <a:off x="-930109" y="1051361"/>
                <a:ext cx="1860208" cy="1860208"/>
              </a:xfrm>
              <a:custGeom>
                <a:avLst/>
                <a:gdLst>
                  <a:gd name="connsiteX0" fmla="*/ 0 w 1860208"/>
                  <a:gd name="connsiteY0" fmla="*/ 0 h 1860208"/>
                  <a:gd name="connsiteX1" fmla="*/ 1860208 w 1860208"/>
                  <a:gd name="connsiteY1" fmla="*/ 0 h 1860208"/>
                  <a:gd name="connsiteX2" fmla="*/ 1860208 w 1860208"/>
                  <a:gd name="connsiteY2" fmla="*/ 1860208 h 186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0208" h="1860208">
                    <a:moveTo>
                      <a:pt x="0" y="0"/>
                    </a:moveTo>
                    <a:lnTo>
                      <a:pt x="1860208" y="0"/>
                    </a:lnTo>
                    <a:lnTo>
                      <a:pt x="1860208" y="1860208"/>
                    </a:ln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endParaRPr/>
              </a:p>
            </p:txBody>
          </p:sp>
          <p:sp>
            <p:nvSpPr>
              <p:cNvPr id="29" name="ïŝ1ïḋe">
                <a:extLst>
                  <a:ext uri="{FF2B5EF4-FFF2-40B4-BE49-F238E27FC236}">
                    <a16:creationId xmlns:a16="http://schemas.microsoft.com/office/drawing/2014/main" xmlns="" id="{97F43942-06F9-42D1-A7B5-43B69347F1AE}"/>
                  </a:ext>
                </a:extLst>
              </p:cNvPr>
              <p:cNvSpPr/>
              <p:nvPr/>
            </p:nvSpPr>
            <p:spPr bwMode="auto">
              <a:xfrm rot="5400000">
                <a:off x="-780266" y="2648735"/>
                <a:ext cx="3121063" cy="1560531"/>
              </a:xfrm>
              <a:custGeom>
                <a:avLst/>
                <a:gdLst>
                  <a:gd name="connsiteX0" fmla="*/ 2367656 w 4735313"/>
                  <a:gd name="connsiteY0" fmla="*/ 0 h 2367656"/>
                  <a:gd name="connsiteX1" fmla="*/ 4735313 w 4735313"/>
                  <a:gd name="connsiteY1" fmla="*/ 2367656 h 2367656"/>
                  <a:gd name="connsiteX2" fmla="*/ 3847062 w 4735313"/>
                  <a:gd name="connsiteY2" fmla="*/ 2367656 h 2367656"/>
                  <a:gd name="connsiteX3" fmla="*/ 2367656 w 4735313"/>
                  <a:gd name="connsiteY3" fmla="*/ 888250 h 2367656"/>
                  <a:gd name="connsiteX4" fmla="*/ 888250 w 4735313"/>
                  <a:gd name="connsiteY4" fmla="*/ 2367656 h 2367656"/>
                  <a:gd name="connsiteX5" fmla="*/ 0 w 4735313"/>
                  <a:gd name="connsiteY5" fmla="*/ 2367656 h 2367656"/>
                  <a:gd name="connsiteX6" fmla="*/ 2367656 w 4735313"/>
                  <a:gd name="connsiteY6" fmla="*/ 0 h 236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35313" h="2367656">
                    <a:moveTo>
                      <a:pt x="2367656" y="0"/>
                    </a:moveTo>
                    <a:lnTo>
                      <a:pt x="4735313" y="2367656"/>
                    </a:lnTo>
                    <a:lnTo>
                      <a:pt x="3847062" y="2367656"/>
                    </a:lnTo>
                    <a:lnTo>
                      <a:pt x="2367656" y="888250"/>
                    </a:lnTo>
                    <a:lnTo>
                      <a:pt x="888250" y="2367656"/>
                    </a:lnTo>
                    <a:lnTo>
                      <a:pt x="0" y="2367656"/>
                    </a:lnTo>
                    <a:lnTo>
                      <a:pt x="2367656" y="0"/>
                    </a:lnTo>
                    <a:close/>
                  </a:path>
                </a:pathLst>
              </a:custGeom>
              <a:solidFill>
                <a:schemeClr val="tx2">
                  <a:alpha val="77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ïsḷíḑè">
              <a:extLst>
                <a:ext uri="{FF2B5EF4-FFF2-40B4-BE49-F238E27FC236}">
                  <a16:creationId xmlns:a16="http://schemas.microsoft.com/office/drawing/2014/main" xmlns="" id="{4F1A39D8-7570-4901-A3E5-473DAAB733E1}"/>
                </a:ext>
              </a:extLst>
            </p:cNvPr>
            <p:cNvSpPr/>
            <p:nvPr/>
          </p:nvSpPr>
          <p:spPr>
            <a:xfrm>
              <a:off x="1543012" y="2978855"/>
              <a:ext cx="3742988" cy="923330"/>
            </a:xfrm>
            <a:prstGeom prst="rect">
              <a:avLst/>
            </a:prstGeom>
          </p:spPr>
          <p:txBody>
            <a:bodyPr wrap="square" anchor="ctr" anchorCtr="1">
              <a:normAutofit/>
            </a:bodyPr>
            <a:lstStyle/>
            <a:p>
              <a:pPr algn="r"/>
              <a:r>
                <a:rPr lang="en-US" altLang="zh-CN" sz="5400" b="1" spc="300" dirty="0">
                  <a:solidFill>
                    <a:schemeClr val="tx2"/>
                  </a:solidFill>
                </a:rPr>
                <a:t>CONTENTS</a:t>
              </a:r>
            </a:p>
          </p:txBody>
        </p:sp>
        <p:sp>
          <p:nvSpPr>
            <p:cNvPr id="11" name="ïşḻíḋê">
              <a:extLst>
                <a:ext uri="{FF2B5EF4-FFF2-40B4-BE49-F238E27FC236}">
                  <a16:creationId xmlns:a16="http://schemas.microsoft.com/office/drawing/2014/main" xmlns="" id="{F0E5BC8E-4AA2-4FC6-AEDE-48B8FAA4B9AC}"/>
                </a:ext>
              </a:extLst>
            </p:cNvPr>
            <p:cNvSpPr/>
            <p:nvPr/>
          </p:nvSpPr>
          <p:spPr>
            <a:xfrm>
              <a:off x="5375920" y="3645024"/>
              <a:ext cx="1053649" cy="902208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sp>
          <p:nvSpPr>
            <p:cNvPr id="12" name="isḻïḋé">
              <a:extLst>
                <a:ext uri="{FF2B5EF4-FFF2-40B4-BE49-F238E27FC236}">
                  <a16:creationId xmlns:a16="http://schemas.microsoft.com/office/drawing/2014/main" xmlns="" id="{C0451A36-F8F9-4E68-9C14-18681989F54C}"/>
                </a:ext>
              </a:extLst>
            </p:cNvPr>
            <p:cNvSpPr/>
            <p:nvPr/>
          </p:nvSpPr>
          <p:spPr>
            <a:xfrm>
              <a:off x="5231904" y="1700808"/>
              <a:ext cx="1126803" cy="841248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sp>
          <p:nvSpPr>
            <p:cNvPr id="19" name="iśļîďe">
              <a:extLst>
                <a:ext uri="{FF2B5EF4-FFF2-40B4-BE49-F238E27FC236}">
                  <a16:creationId xmlns:a16="http://schemas.microsoft.com/office/drawing/2014/main" xmlns="" id="{176089DB-693D-4D37-A433-1F6BA8DEFCFF}"/>
                </a:ext>
              </a:extLst>
            </p:cNvPr>
            <p:cNvSpPr txBox="1"/>
            <p:nvPr/>
          </p:nvSpPr>
          <p:spPr>
            <a:xfrm>
              <a:off x="6672064" y="3933056"/>
              <a:ext cx="4411986" cy="381643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Autofit/>
            </a:bodyPr>
            <a:lstStyle/>
            <a:p>
              <a:r>
                <a:rPr lang="zh-CN" altLang="en-US" sz="36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rPr>
                <a:t>高校用户</a:t>
              </a:r>
              <a:r>
                <a:rPr lang="zh-CN" altLang="en-US" sz="3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rPr>
                <a:t>常用信息源</a:t>
              </a:r>
            </a:p>
          </p:txBody>
        </p:sp>
        <p:sp>
          <p:nvSpPr>
            <p:cNvPr id="20" name="iṣ1ïḋê">
              <a:extLst>
                <a:ext uri="{FF2B5EF4-FFF2-40B4-BE49-F238E27FC236}">
                  <a16:creationId xmlns:a16="http://schemas.microsoft.com/office/drawing/2014/main" xmlns="" id="{30C1C854-FD0E-4183-9705-F4C24B458771}"/>
                </a:ext>
              </a:extLst>
            </p:cNvPr>
            <p:cNvSpPr txBox="1"/>
            <p:nvPr/>
          </p:nvSpPr>
          <p:spPr>
            <a:xfrm>
              <a:off x="7027764" y="3600331"/>
              <a:ext cx="3962574" cy="320368"/>
            </a:xfrm>
            <a:prstGeom prst="rect">
              <a:avLst/>
            </a:prstGeom>
          </p:spPr>
          <p:txBody>
            <a:bodyPr vert="horz" wrap="square" lIns="90000" tIns="46800" rIns="90000" bIns="4680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endPara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îṧļïďé">
              <a:extLst>
                <a:ext uri="{FF2B5EF4-FFF2-40B4-BE49-F238E27FC236}">
                  <a16:creationId xmlns:a16="http://schemas.microsoft.com/office/drawing/2014/main" xmlns="" id="{6C45C575-63D3-4FAE-AD19-9A503AADE65D}"/>
                </a:ext>
              </a:extLst>
            </p:cNvPr>
            <p:cNvSpPr txBox="1"/>
            <p:nvPr/>
          </p:nvSpPr>
          <p:spPr>
            <a:xfrm>
              <a:off x="7003380" y="1649678"/>
              <a:ext cx="3962574" cy="627194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Autofit/>
            </a:bodyPr>
            <a:lstStyle/>
            <a:p>
              <a:endParaRPr lang="zh-CN" altLang="en-US" sz="2800" b="1" dirty="0"/>
            </a:p>
          </p:txBody>
        </p:sp>
        <p:sp>
          <p:nvSpPr>
            <p:cNvPr id="22" name="işļïḑê">
              <a:extLst>
                <a:ext uri="{FF2B5EF4-FFF2-40B4-BE49-F238E27FC236}">
                  <a16:creationId xmlns:a16="http://schemas.microsoft.com/office/drawing/2014/main" xmlns="" id="{74478B70-EA34-4DA2-A4B7-2043B716C17C}"/>
                </a:ext>
              </a:extLst>
            </p:cNvPr>
            <p:cNvSpPr txBox="1"/>
            <p:nvPr/>
          </p:nvSpPr>
          <p:spPr>
            <a:xfrm>
              <a:off x="6744072" y="1844824"/>
              <a:ext cx="4209690" cy="563315"/>
            </a:xfrm>
            <a:prstGeom prst="rect">
              <a:avLst/>
            </a:prstGeom>
          </p:spPr>
          <p:txBody>
            <a:bodyPr vert="horz" wrap="square" lIns="90000" tIns="46800" rIns="90000" bIns="46800" anchor="ctr" anchorCtr="0">
              <a:noAutofit/>
            </a:bodyPr>
            <a:lstStyle/>
            <a:p>
              <a:r>
                <a:rPr lang="zh-CN" altLang="en-US" sz="3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隶书" panose="02010800040101010101" pitchFamily="2" charset="-122"/>
                  <a:ea typeface="华文隶书" panose="02010800040101010101" pitchFamily="2" charset="-122"/>
                </a:rPr>
                <a:t>信息源</a:t>
              </a: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0E32E640-B6ED-4EFE-957A-AAD95DCF3AAB}"/>
                </a:ext>
              </a:extLst>
            </p:cNvPr>
            <p:cNvCxnSpPr/>
            <p:nvPr/>
          </p:nvCxnSpPr>
          <p:spPr>
            <a:xfrm flipV="1">
              <a:off x="6456040" y="2457840"/>
              <a:ext cx="5064448" cy="3505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E9E2D5EA-51F3-4E72-84C3-3CE94BF2E84E}"/>
                </a:ext>
              </a:extLst>
            </p:cNvPr>
            <p:cNvCxnSpPr/>
            <p:nvPr/>
          </p:nvCxnSpPr>
          <p:spPr>
            <a:xfrm>
              <a:off x="6528048" y="4725144"/>
              <a:ext cx="5145552" cy="72008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D311CC1-2F54-3E43-9179-F3FF12176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文本框 44">
            <a:extLst>
              <a:ext uri="{FF2B5EF4-FFF2-40B4-BE49-F238E27FC236}">
                <a16:creationId xmlns:a16="http://schemas.microsoft.com/office/drawing/2014/main" xmlns="" id="{FC2A9E0E-B7AD-6445-B2BB-A51A4B60E0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5797" y="1051500"/>
            <a:ext cx="5000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常用网络学术信息源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DA80D7AD-8186-1643-95D0-04ACA8C29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graphicFrame>
        <p:nvGraphicFramePr>
          <p:cNvPr id="13" name="图示 12">
            <a:extLst>
              <a:ext uri="{FF2B5EF4-FFF2-40B4-BE49-F238E27FC236}">
                <a16:creationId xmlns:a16="http://schemas.microsoft.com/office/drawing/2014/main" xmlns="" id="{6E5DF8E9-8DAE-2E40-A900-521F0A66CF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5851923"/>
              </p:ext>
            </p:extLst>
          </p:nvPr>
        </p:nvGraphicFramePr>
        <p:xfrm>
          <a:off x="983432" y="1164909"/>
          <a:ext cx="10012050" cy="5226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本框 49">
            <a:extLst>
              <a:ext uri="{FF2B5EF4-FFF2-40B4-BE49-F238E27FC236}">
                <a16:creationId xmlns:a16="http://schemas.microsoft.com/office/drawing/2014/main" xmlns="" id="{1FADEABB-D6E8-894C-B9AD-5D0BA6759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952" y="125298"/>
            <a:ext cx="816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05</a:t>
            </a:r>
            <a:endParaRPr lang="zh-CN" altLang="en-US" sz="4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任意多边形 35">
            <a:extLst>
              <a:ext uri="{FF2B5EF4-FFF2-40B4-BE49-F238E27FC236}">
                <a16:creationId xmlns:a16="http://schemas.microsoft.com/office/drawing/2014/main" xmlns="" id="{90D43D27-B8B1-3542-85AB-FFF82C79254D}"/>
              </a:ext>
            </a:extLst>
          </p:cNvPr>
          <p:cNvSpPr>
            <a:spLocks/>
          </p:cNvSpPr>
          <p:nvPr/>
        </p:nvSpPr>
        <p:spPr bwMode="auto">
          <a:xfrm flipH="1">
            <a:off x="7194487" y="21081"/>
            <a:ext cx="4737100" cy="925512"/>
          </a:xfrm>
          <a:custGeom>
            <a:avLst/>
            <a:gdLst>
              <a:gd name="T0" fmla="*/ 462757 w 4736306"/>
              <a:gd name="T1" fmla="*/ 0 h 925514"/>
              <a:gd name="T2" fmla="*/ 519906 w 4736306"/>
              <a:gd name="T3" fmla="*/ 5761 h 925514"/>
              <a:gd name="T4" fmla="*/ 519906 w 4736306"/>
              <a:gd name="T5" fmla="*/ 0 h 925514"/>
              <a:gd name="T6" fmla="*/ 4736306 w 4736306"/>
              <a:gd name="T7" fmla="*/ 0 h 925514"/>
              <a:gd name="T8" fmla="*/ 4736306 w 4736306"/>
              <a:gd name="T9" fmla="*/ 925514 h 925514"/>
              <a:gd name="T10" fmla="*/ 519906 w 4736306"/>
              <a:gd name="T11" fmla="*/ 925514 h 925514"/>
              <a:gd name="T12" fmla="*/ 519906 w 4736306"/>
              <a:gd name="T13" fmla="*/ 919753 h 925514"/>
              <a:gd name="T14" fmla="*/ 462757 w 4736306"/>
              <a:gd name="T15" fmla="*/ 925514 h 925514"/>
              <a:gd name="T16" fmla="*/ 0 w 4736306"/>
              <a:gd name="T17" fmla="*/ 462757 h 925514"/>
              <a:gd name="T18" fmla="*/ 462757 w 4736306"/>
              <a:gd name="T19" fmla="*/ 0 h 925514"/>
              <a:gd name="T20" fmla="*/ 0 w 4736306"/>
              <a:gd name="T21" fmla="*/ 0 h 925514"/>
              <a:gd name="T22" fmla="*/ 4736306 w 4736306"/>
              <a:gd name="T23" fmla="*/ 925514 h 925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4736306" h="925514">
                <a:moveTo>
                  <a:pt x="462757" y="0"/>
                </a:moveTo>
                <a:lnTo>
                  <a:pt x="519906" y="5761"/>
                </a:lnTo>
                <a:lnTo>
                  <a:pt x="519906" y="0"/>
                </a:lnTo>
                <a:lnTo>
                  <a:pt x="4736306" y="0"/>
                </a:lnTo>
                <a:lnTo>
                  <a:pt x="4736306" y="925514"/>
                </a:lnTo>
                <a:lnTo>
                  <a:pt x="519906" y="925514"/>
                </a:lnTo>
                <a:lnTo>
                  <a:pt x="519906" y="919753"/>
                </a:lnTo>
                <a:lnTo>
                  <a:pt x="462757" y="925514"/>
                </a:lnTo>
                <a:cubicBezTo>
                  <a:pt x="207183" y="925514"/>
                  <a:pt x="0" y="718331"/>
                  <a:pt x="0" y="462757"/>
                </a:cubicBezTo>
                <a:cubicBezTo>
                  <a:pt x="0" y="207183"/>
                  <a:pt x="207183" y="0"/>
                  <a:pt x="462757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10" name="文本框 43">
            <a:extLst>
              <a:ext uri="{FF2B5EF4-FFF2-40B4-BE49-F238E27FC236}">
                <a16:creationId xmlns:a16="http://schemas.microsoft.com/office/drawing/2014/main" xmlns="" id="{C44FB3EE-9E76-C14B-AEEC-479734536CE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80175" y="248477"/>
            <a:ext cx="35283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学科评价类</a:t>
            </a:r>
            <a:r>
              <a:rPr lang="zh-CN" altLang="en-US" sz="28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信息源 </a:t>
            </a:r>
            <a:endParaRPr lang="en-US" altLang="zh-CN" sz="28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68674" y="6391578"/>
            <a:ext cx="7488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山东工商学院图书馆主页   </a:t>
            </a:r>
            <a:r>
              <a:rPr lang="en-US" altLang="zh-CN" sz="1400" b="1" dirty="0" smtClean="0">
                <a:hlinkClick r:id="rId8"/>
              </a:rPr>
              <a:t>https</a:t>
            </a:r>
            <a:r>
              <a:rPr lang="en-US" altLang="zh-CN" sz="1400" b="1" dirty="0">
                <a:hlinkClick r:id="rId8"/>
              </a:rPr>
              <a:t>://lib.sdtbu.edu.cn</a:t>
            </a:r>
            <a:r>
              <a:rPr lang="en-US" altLang="zh-CN" b="1" dirty="0" smtClean="0">
                <a:hlinkClick r:id="rId8"/>
              </a:rPr>
              <a:t>/</a:t>
            </a:r>
            <a:endParaRPr lang="en-US" altLang="zh-CN" b="1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14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2" name="文本框 44">
            <a:extLst>
              <a:ext uri="{FF2B5EF4-FFF2-40B4-BE49-F238E27FC236}">
                <a16:creationId xmlns:a16="http://schemas.microsoft.com/office/drawing/2014/main" xmlns="" id="{FC2A9E0E-B7AD-6445-B2BB-A51A4B60E0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375797" y="1051500"/>
            <a:ext cx="5000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常用网络学术信息源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DA80D7AD-8186-1643-95D0-04ACA8C29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sp>
        <p:nvSpPr>
          <p:cNvPr id="13" name="文本框 43">
            <a:extLst>
              <a:ext uri="{FF2B5EF4-FFF2-40B4-BE49-F238E27FC236}">
                <a16:creationId xmlns:a16="http://schemas.microsoft.com/office/drawing/2014/main" xmlns="" id="{C8A25646-3F93-CA45-A595-14413451B8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1424" y="1772816"/>
            <a:ext cx="10585176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r>
              <a:rPr lang="zh-CN" altLang="en-US" sz="2400" b="1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扩展自学：</a:t>
            </a:r>
            <a:endParaRPr lang="en-US" altLang="zh-CN" sz="2400" b="1" dirty="0" smtClean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en-US" altLang="zh-CN" sz="2400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r>
              <a:rPr lang="en-US" altLang="zh-CN" sz="2400" b="1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</a:t>
            </a:r>
            <a:r>
              <a:rPr lang="zh-CN" altLang="en-US" sz="2400" b="1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了解“</a:t>
            </a:r>
            <a:r>
              <a:rPr lang="zh-CN" altLang="en-US" sz="2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百度百科</a:t>
            </a:r>
            <a:r>
              <a:rPr lang="zh-CN" altLang="en-US" sz="2400" b="1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”中关于“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网络学术资源的检索</a:t>
            </a:r>
            <a:r>
              <a:rPr lang="zh-CN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lang="zh-CN" altLang="en-US" sz="24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的相关知识</a:t>
            </a:r>
            <a:endParaRPr lang="en-US" altLang="zh-CN" sz="2400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en-US" altLang="zh-CN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r>
              <a:rPr lang="zh-CN" altLang="en-US" sz="16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  </a:t>
            </a:r>
            <a:r>
              <a:rPr lang="en-US" altLang="zh-CN" sz="16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  <a:hlinkClick r:id="rId3"/>
              </a:rPr>
              <a:t>https://baike.baidu.com/item/%</a:t>
            </a:r>
            <a:r>
              <a:rPr lang="en-US" altLang="zh-CN" sz="1600" dirty="0" smtClean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  <a:hlinkClick r:id="rId3"/>
              </a:rPr>
              <a:t>E7%BD%91%E7%BB%9C%E5%AD%A6%E6%9C%AF%E8%B5%84%E6%BA%90/215641?fr=Aladdin</a:t>
            </a:r>
            <a:endParaRPr lang="en-US" altLang="zh-CN" sz="1600" dirty="0" smtClean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en-US" altLang="zh-CN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4F69230-F3A6-4586-9371-A858F4763E9F}"/>
              </a:ext>
            </a:extLst>
          </p:cNvPr>
          <p:cNvSpPr txBox="1"/>
          <p:nvPr/>
        </p:nvSpPr>
        <p:spPr>
          <a:xfrm>
            <a:off x="2719977" y="2643643"/>
            <a:ext cx="1606551" cy="1971671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spc="100" dirty="0">
                <a:blipFill dpi="0" rotWithShape="1">
                  <a:blip r:embed="rId2"/>
                  <a:srcRect/>
                  <a:tile tx="-717550" ty="0" sx="100000" sy="100000" flip="none" algn="tl"/>
                </a:blipFill>
                <a:effectLst>
                  <a:reflection blurRad="6350" stA="32000" endPos="36000" dir="5400000" sy="-100000" algn="bl" rotWithShape="0"/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b="1" spc="100" dirty="0">
              <a:blipFill dpi="0" rotWithShape="1">
                <a:blip r:embed="rId2"/>
                <a:srcRect/>
                <a:tile tx="-717550" ty="0" sx="100000" sy="100000" flip="none" algn="tl"/>
              </a:blipFill>
              <a:effectLst>
                <a:reflection blurRad="6350" stA="32000" endPos="36000" dir="5400000" sy="-100000" algn="bl" rotWithShape="0"/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0DAA4A8B-6257-4B76-9834-07D6E4BCF413}"/>
              </a:ext>
            </a:extLst>
          </p:cNvPr>
          <p:cNvCxnSpPr/>
          <p:nvPr/>
        </p:nvCxnSpPr>
        <p:spPr>
          <a:xfrm>
            <a:off x="5094514" y="2360023"/>
            <a:ext cx="0" cy="24906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4">
            <a:extLst>
              <a:ext uri="{FF2B5EF4-FFF2-40B4-BE49-F238E27FC236}">
                <a16:creationId xmlns:a16="http://schemas.microsoft.com/office/drawing/2014/main" xmlns="" id="{A02B7805-550F-4948-BF6A-9F724B5E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898" y="2643643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信息源</a:t>
            </a:r>
          </a:p>
        </p:txBody>
      </p:sp>
      <p:sp>
        <p:nvSpPr>
          <p:cNvPr id="10" name="文本占位符 5">
            <a:extLst>
              <a:ext uri="{FF2B5EF4-FFF2-40B4-BE49-F238E27FC236}">
                <a16:creationId xmlns:a16="http://schemas.microsoft.com/office/drawing/2014/main" xmlns="" id="{26647414-98B4-4D5B-AD5C-6E149E832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0898" y="3538993"/>
            <a:ext cx="5419185" cy="1015623"/>
          </a:xfrm>
        </p:spPr>
        <p:txBody>
          <a:bodyPr>
            <a:no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概述</a:t>
            </a:r>
            <a:endParaRPr lang="en-US" altLang="zh-CN" sz="2800" b="1" dirty="0">
              <a:solidFill>
                <a:srgbClr val="0070C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r>
              <a:rPr lang="zh-CN" altLang="en-US" sz="2800" b="1" dirty="0">
                <a:solidFill>
                  <a:srgbClr val="0070C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划分类型</a:t>
            </a:r>
            <a:endParaRPr lang="en-US" altLang="zh-CN" sz="2800" b="1" dirty="0">
              <a:solidFill>
                <a:srgbClr val="0070C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en-US" altLang="zh-CN" sz="2800" b="1" dirty="0">
              <a:solidFill>
                <a:srgbClr val="0070C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endParaRPr lang="zh-CN" altLang="en-US" sz="2800" b="1" dirty="0">
              <a:solidFill>
                <a:srgbClr val="0070C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710CB75-3F2C-EB42-9A8C-0785864D9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240360" cy="60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>
            <a:extLst>
              <a:ext uri="{FF2B5EF4-FFF2-40B4-BE49-F238E27FC236}">
                <a16:creationId xmlns:a16="http://schemas.microsoft.com/office/drawing/2014/main" xmlns="" id="{A02B7805-550F-4948-BF6A-9F724B5E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6275" y="287085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信息源概述</a:t>
            </a:r>
          </a:p>
        </p:txBody>
      </p:sp>
      <p:sp>
        <p:nvSpPr>
          <p:cNvPr id="10" name="文本占位符 5">
            <a:extLst>
              <a:ext uri="{FF2B5EF4-FFF2-40B4-BE49-F238E27FC236}">
                <a16:creationId xmlns:a16="http://schemas.microsoft.com/office/drawing/2014/main" xmlns="" id="{26647414-98B4-4D5B-AD5C-6E149E832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792" y="616707"/>
            <a:ext cx="8541668" cy="24906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altLang="zh-CN" sz="24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信息源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" altLang="zh-CN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Information Source 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）一般指</a:t>
            </a:r>
            <a:r>
              <a:rPr lang="zh-CN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通过某种物质传出去的信息，即是信息的发源地</a:t>
            </a:r>
            <a:r>
              <a:rPr lang="en-US" altLang="zh-CN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来源地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（包括信息资源生产地和发生地、源头、根据地）。</a:t>
            </a:r>
            <a:endParaRPr lang="en-US" altLang="zh-CN" sz="18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联合国教科文组织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出版的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文献术语</a:t>
            </a:r>
            <a:r>
              <a:rPr lang="en-US" altLang="zh-CN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800" b="1" dirty="0" smtClean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定义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zh-CN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个人为满足其信息需要而获得信息的来源，称为“信息源”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一切产生、生产、贮存、加工、传播信息的源泉都可以看作是信息源。</a:t>
            </a:r>
            <a:endParaRPr lang="en-US" altLang="zh-CN" sz="18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8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信息源内涵丰富，它不仅包括各种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信息载体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，也包括各种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信息机构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；不仅包括传统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印刷型文献资料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，也包括现代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电子图书报刊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；不仅包括各种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信息储存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信息传递机构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，也包括各种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信息生产机构</a:t>
            </a:r>
            <a:r>
              <a:rPr lang="zh-CN" altLang="en-US" sz="18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224CB79-3139-F04F-8712-8613DD5D6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FDA0043-AEF4-E842-8F65-A37CAFF5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064" y="5364380"/>
            <a:ext cx="2664296" cy="14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>
            <a:extLst>
              <a:ext uri="{FF2B5EF4-FFF2-40B4-BE49-F238E27FC236}">
                <a16:creationId xmlns:a16="http://schemas.microsoft.com/office/drawing/2014/main" xmlns="" id="{A02B7805-550F-4948-BF6A-9F724B5E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744" y="64399"/>
            <a:ext cx="5419185" cy="895350"/>
          </a:xfrm>
        </p:spPr>
        <p:txBody>
          <a:bodyPr>
            <a:normAutofit fontScale="90000"/>
          </a:bodyPr>
          <a:lstStyle/>
          <a:p>
            <a:r>
              <a:rPr lang="zh-CN" alt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信息源：划分标准及类型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5AE22C9-5ED1-D84A-995C-8D9D891ED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sp>
        <p:nvSpPr>
          <p:cNvPr id="10" name="文本占位符 5">
            <a:extLst>
              <a:ext uri="{FF2B5EF4-FFF2-40B4-BE49-F238E27FC236}">
                <a16:creationId xmlns:a16="http://schemas.microsoft.com/office/drawing/2014/main" xmlns="" id="{1274F914-AFB1-6D41-93D5-FF7FBCB05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3076" y="1098601"/>
            <a:ext cx="10776520" cy="24906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2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信息源</a:t>
            </a:r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产生的时间顺序</a:t>
            </a:r>
            <a:r>
              <a:rPr lang="zh-CN" altLang="zh-CN" sz="2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划分：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CN" altLang="en-US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先导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信息源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CN" altLang="en-US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实时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信息源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CN" altLang="en-US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滞后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信息源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2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信息的</a:t>
            </a:r>
            <a:r>
              <a:rPr lang="zh-CN" altLang="en-US" sz="2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传播形式</a:t>
            </a:r>
            <a:r>
              <a:rPr lang="zh-CN" altLang="zh-CN" sz="2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划分：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CN" altLang="en-US" sz="20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口传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信息源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CN" altLang="en-US" sz="20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实物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信息源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zh-CN" altLang="en-US" sz="2000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文献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信息源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3175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24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3175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线形标注 1 10">
            <a:extLst>
              <a:ext uri="{FF2B5EF4-FFF2-40B4-BE49-F238E27FC236}">
                <a16:creationId xmlns:a16="http://schemas.microsoft.com/office/drawing/2014/main" xmlns="" id="{EA199CC4-3C44-EC40-A882-948593AA6C34}"/>
              </a:ext>
            </a:extLst>
          </p:cNvPr>
          <p:cNvSpPr/>
          <p:nvPr/>
        </p:nvSpPr>
        <p:spPr>
          <a:xfrm>
            <a:off x="5231904" y="1509061"/>
            <a:ext cx="5142874" cy="800879"/>
          </a:xfrm>
          <a:prstGeom prst="borderCallout1">
            <a:avLst>
              <a:gd name="adj1" fmla="val 44680"/>
              <a:gd name="adj2" fmla="val -251"/>
              <a:gd name="adj3" fmla="val 52178"/>
              <a:gd name="adj4" fmla="val -35065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</a:rPr>
              <a:t>产生时间</a:t>
            </a:r>
            <a:r>
              <a:rPr kumimoji="1" lang="zh-CN" altLang="en-US" b="1" dirty="0">
                <a:solidFill>
                  <a:schemeClr val="accent2">
                    <a:lumMod val="50000"/>
                  </a:schemeClr>
                </a:solidFill>
              </a:rPr>
              <a:t>先于</a:t>
            </a:r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</a:rPr>
              <a:t>社会活动的信息源。</a:t>
            </a:r>
            <a:r>
              <a:rPr kumimoji="1" lang="zh-CN" altLang="en-US" b="1" dirty="0">
                <a:solidFill>
                  <a:srgbClr val="FF0000"/>
                </a:solidFill>
              </a:rPr>
              <a:t>如天气预报、 科学展望、 市场预测等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4" name="线形标注 1 13">
            <a:extLst>
              <a:ext uri="{FF2B5EF4-FFF2-40B4-BE49-F238E27FC236}">
                <a16:creationId xmlns:a16="http://schemas.microsoft.com/office/drawing/2014/main" xmlns="" id="{E12FC13F-D3BF-8547-8057-D294300AF713}"/>
              </a:ext>
            </a:extLst>
          </p:cNvPr>
          <p:cNvSpPr/>
          <p:nvPr/>
        </p:nvSpPr>
        <p:spPr>
          <a:xfrm>
            <a:off x="5071706" y="1940888"/>
            <a:ext cx="5142874" cy="809889"/>
          </a:xfrm>
          <a:prstGeom prst="borderCallout1">
            <a:avLst>
              <a:gd name="adj1" fmla="val 44680"/>
              <a:gd name="adj2" fmla="val -251"/>
              <a:gd name="adj3" fmla="val 47662"/>
              <a:gd name="adj4" fmla="val -3164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</a:rPr>
              <a:t>在社会活动</a:t>
            </a:r>
            <a:r>
              <a:rPr kumimoji="1" lang="zh-CN" altLang="en-US" b="1" dirty="0">
                <a:solidFill>
                  <a:schemeClr val="accent2">
                    <a:lumMod val="50000"/>
                  </a:schemeClr>
                </a:solidFill>
              </a:rPr>
              <a:t>过程中产生</a:t>
            </a:r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</a:rPr>
              <a:t>的信息源</a:t>
            </a:r>
            <a:r>
              <a:rPr kumimoji="1" lang="en-US" altLang="zh-CN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kumimoji="1" lang="zh-CN" altLang="en-US" b="1" dirty="0">
                <a:solidFill>
                  <a:srgbClr val="FF0000"/>
                </a:solidFill>
              </a:rPr>
              <a:t>如实验记录、 产品、 讲座或报告等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5" name="线形标注 1 14">
            <a:extLst>
              <a:ext uri="{FF2B5EF4-FFF2-40B4-BE49-F238E27FC236}">
                <a16:creationId xmlns:a16="http://schemas.microsoft.com/office/drawing/2014/main" xmlns="" id="{AE46323E-3F27-D24D-A0E5-6BF2FB38D6D7}"/>
              </a:ext>
            </a:extLst>
          </p:cNvPr>
          <p:cNvSpPr/>
          <p:nvPr/>
        </p:nvSpPr>
        <p:spPr>
          <a:xfrm>
            <a:off x="4953880" y="2513476"/>
            <a:ext cx="5142875" cy="809889"/>
          </a:xfrm>
          <a:prstGeom prst="borderCallout1">
            <a:avLst>
              <a:gd name="adj1" fmla="val 44680"/>
              <a:gd name="adj2" fmla="val -251"/>
              <a:gd name="adj3" fmla="val 24301"/>
              <a:gd name="adj4" fmla="val -294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</a:rPr>
              <a:t>某一社会活动</a:t>
            </a:r>
            <a:r>
              <a:rPr kumimoji="1" lang="zh-CN" altLang="en-US" b="1" dirty="0">
                <a:solidFill>
                  <a:schemeClr val="accent2">
                    <a:lumMod val="50000"/>
                  </a:schemeClr>
                </a:solidFill>
              </a:rPr>
              <a:t>完成之后产生</a:t>
            </a:r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</a:rPr>
              <a:t>的反映这一活动的信息源。</a:t>
            </a:r>
            <a:r>
              <a:rPr kumimoji="1" lang="zh-CN" altLang="en-US" b="1" dirty="0">
                <a:solidFill>
                  <a:srgbClr val="FF0000"/>
                </a:solidFill>
              </a:rPr>
              <a:t>如报刊、 会议论文等</a:t>
            </a:r>
            <a:endParaRPr lang="en-US" altLang="zh-CN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线形标注 1 15">
            <a:extLst>
              <a:ext uri="{FF2B5EF4-FFF2-40B4-BE49-F238E27FC236}">
                <a16:creationId xmlns:a16="http://schemas.microsoft.com/office/drawing/2014/main" xmlns="" id="{717C32AC-46E9-9C40-9C53-198339A9AB64}"/>
              </a:ext>
            </a:extLst>
          </p:cNvPr>
          <p:cNvSpPr/>
          <p:nvPr/>
        </p:nvSpPr>
        <p:spPr>
          <a:xfrm>
            <a:off x="5231904" y="4186816"/>
            <a:ext cx="5142874" cy="800879"/>
          </a:xfrm>
          <a:prstGeom prst="borderCallout1">
            <a:avLst>
              <a:gd name="adj1" fmla="val 44680"/>
              <a:gd name="adj2" fmla="val -251"/>
              <a:gd name="adj3" fmla="val 52178"/>
              <a:gd name="adj4" fmla="val -35065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</a:rPr>
              <a:t>存在于人脑的记忆中。</a:t>
            </a:r>
            <a:r>
              <a:rPr kumimoji="1" lang="zh-CN" altLang="en-US" b="1" dirty="0">
                <a:solidFill>
                  <a:srgbClr val="FF0000"/>
                </a:solidFill>
              </a:rPr>
              <a:t>人们通过交流、讨论、报告会的方式交流传播。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7" name="线形标注 1 16">
            <a:extLst>
              <a:ext uri="{FF2B5EF4-FFF2-40B4-BE49-F238E27FC236}">
                <a16:creationId xmlns:a16="http://schemas.microsoft.com/office/drawing/2014/main" xmlns="" id="{2E6FE081-37A4-7B4F-9928-495AF99A832B}"/>
              </a:ext>
            </a:extLst>
          </p:cNvPr>
          <p:cNvSpPr/>
          <p:nvPr/>
        </p:nvSpPr>
        <p:spPr>
          <a:xfrm>
            <a:off x="5071706" y="4582750"/>
            <a:ext cx="5142874" cy="809889"/>
          </a:xfrm>
          <a:prstGeom prst="borderCallout1">
            <a:avLst>
              <a:gd name="adj1" fmla="val 44680"/>
              <a:gd name="adj2" fmla="val -251"/>
              <a:gd name="adj3" fmla="val 47662"/>
              <a:gd name="adj4" fmla="val -3164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</a:rPr>
              <a:t>以物质实体形式存在的信息源</a:t>
            </a:r>
            <a:r>
              <a:rPr kumimoji="1" lang="en-US" altLang="zh-CN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kumimoji="1" lang="zh-CN" altLang="en-US" b="1" dirty="0">
                <a:solidFill>
                  <a:srgbClr val="FF0000"/>
                </a:solidFill>
              </a:rPr>
              <a:t>人们通过实践、实验、采集、参观等方式交流传播。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8" name="线形标注 1 17">
            <a:extLst>
              <a:ext uri="{FF2B5EF4-FFF2-40B4-BE49-F238E27FC236}">
                <a16:creationId xmlns:a16="http://schemas.microsoft.com/office/drawing/2014/main" xmlns="" id="{3686531F-9A32-5243-A443-988FEF580038}"/>
              </a:ext>
            </a:extLst>
          </p:cNvPr>
          <p:cNvSpPr/>
          <p:nvPr/>
        </p:nvSpPr>
        <p:spPr>
          <a:xfrm>
            <a:off x="4953880" y="5180313"/>
            <a:ext cx="5142875" cy="809889"/>
          </a:xfrm>
          <a:prstGeom prst="borderCallout1">
            <a:avLst>
              <a:gd name="adj1" fmla="val 44680"/>
              <a:gd name="adj2" fmla="val -251"/>
              <a:gd name="adj3" fmla="val 24301"/>
              <a:gd name="adj4" fmla="val -294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</a:rPr>
              <a:t>存在于各类文献中。</a:t>
            </a:r>
            <a:r>
              <a:rPr kumimoji="1" lang="zh-CN" altLang="en-US" b="1" dirty="0">
                <a:solidFill>
                  <a:srgbClr val="FF0000"/>
                </a:solidFill>
              </a:rPr>
              <a:t>人们通过阅读、视听学习、分享等方式交流传播。</a:t>
            </a:r>
            <a:endParaRPr lang="en-US" altLang="zh-CN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4">
            <a:extLst>
              <a:ext uri="{FF2B5EF4-FFF2-40B4-BE49-F238E27FC236}">
                <a16:creationId xmlns:a16="http://schemas.microsoft.com/office/drawing/2014/main" xmlns="" id="{A02B7805-550F-4948-BF6A-9F724B5E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736" y="-13167"/>
            <a:ext cx="5419185" cy="895350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信息源：划分</a:t>
            </a:r>
            <a:r>
              <a:rPr lang="zh-CN" altLang="en-US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标准</a:t>
            </a:r>
            <a:endParaRPr lang="zh-CN" altLang="en-US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5AE22C9-5ED1-D84A-995C-8D9D891ED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  <p:sp>
        <p:nvSpPr>
          <p:cNvPr id="10" name="文本占位符 5">
            <a:extLst>
              <a:ext uri="{FF2B5EF4-FFF2-40B4-BE49-F238E27FC236}">
                <a16:creationId xmlns:a16="http://schemas.microsoft.com/office/drawing/2014/main" xmlns="" id="{1274F914-AFB1-6D41-93D5-FF7FBCB05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9456" y="1320608"/>
            <a:ext cx="10776520" cy="24906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2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加工和集约程度</a:t>
            </a:r>
            <a:r>
              <a:rPr lang="zh-CN" altLang="zh-CN" sz="2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划分：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一次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信息源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二次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信息源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三次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信息源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四次</a:t>
            </a:r>
            <a:r>
              <a:rPr lang="zh-CN" altLang="en-US" sz="2000" dirty="0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信息源</a:t>
            </a:r>
            <a:endParaRPr lang="en-US" altLang="zh-CN" sz="2000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  <a:endParaRPr lang="en-US" altLang="zh-CN" sz="1800" b="1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800" b="1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以上</a:t>
            </a:r>
            <a:r>
              <a:rPr lang="zh-CN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三种划分</a:t>
            </a:r>
            <a:r>
              <a:rPr lang="zh-CN" altLang="en-US" sz="18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标准来源</a:t>
            </a:r>
            <a:r>
              <a:rPr lang="zh-CN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MBA</a:t>
            </a:r>
            <a:r>
              <a:rPr lang="zh-CN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智库</a:t>
            </a:r>
            <a:r>
              <a:rPr lang="en-US" altLang="zh-CN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·</a:t>
            </a:r>
            <a:r>
              <a:rPr lang="zh-CN" altLang="en-US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百科</a:t>
            </a:r>
            <a:endParaRPr lang="en-US" altLang="zh-CN" sz="18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chemeClr val="accent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3175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24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indent="31750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solidFill>
                <a:srgbClr val="333333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线形标注 1 10">
            <a:extLst>
              <a:ext uri="{FF2B5EF4-FFF2-40B4-BE49-F238E27FC236}">
                <a16:creationId xmlns:a16="http://schemas.microsoft.com/office/drawing/2014/main" xmlns="" id="{EA199CC4-3C44-EC40-A882-948593AA6C34}"/>
              </a:ext>
            </a:extLst>
          </p:cNvPr>
          <p:cNvSpPr/>
          <p:nvPr/>
        </p:nvSpPr>
        <p:spPr>
          <a:xfrm>
            <a:off x="5303912" y="1290745"/>
            <a:ext cx="5419184" cy="1058183"/>
          </a:xfrm>
          <a:prstGeom prst="borderCallout1">
            <a:avLst>
              <a:gd name="adj1" fmla="val 44680"/>
              <a:gd name="adj2" fmla="val -251"/>
              <a:gd name="adj3" fmla="val 76535"/>
              <a:gd name="adj4" fmla="val -35302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zh-CN" altLang="en-US" b="1" dirty="0">
                <a:solidFill>
                  <a:schemeClr val="accent2">
                    <a:lumMod val="50000"/>
                  </a:schemeClr>
                </a:solidFill>
              </a:rPr>
              <a:t>作者原创的，未经加工处理的信息</a:t>
            </a:r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</a:rPr>
              <a:t>。</a:t>
            </a:r>
            <a:r>
              <a:rPr kumimoji="1" lang="zh-CN" altLang="en-US" b="1" dirty="0">
                <a:solidFill>
                  <a:srgbClr val="FF0000"/>
                </a:solidFill>
              </a:rPr>
              <a:t>如原创文学作品、原创信息等。</a:t>
            </a:r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</a:rPr>
              <a:t>人类社会实践活动 中直接产生或得到的各种数据、 概念、 知识、 经验及其总结</a:t>
            </a:r>
            <a:endParaRPr lang="en-US" altLang="zh-CN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线形标注 1 13">
            <a:extLst>
              <a:ext uri="{FF2B5EF4-FFF2-40B4-BE49-F238E27FC236}">
                <a16:creationId xmlns:a16="http://schemas.microsoft.com/office/drawing/2014/main" xmlns="" id="{E12FC13F-D3BF-8547-8057-D294300AF713}"/>
              </a:ext>
            </a:extLst>
          </p:cNvPr>
          <p:cNvSpPr/>
          <p:nvPr/>
        </p:nvSpPr>
        <p:spPr>
          <a:xfrm>
            <a:off x="5067971" y="2114669"/>
            <a:ext cx="5318797" cy="809889"/>
          </a:xfrm>
          <a:prstGeom prst="borderCallout1">
            <a:avLst>
              <a:gd name="adj1" fmla="val 44680"/>
              <a:gd name="adj2" fmla="val -251"/>
              <a:gd name="adj3" fmla="val 53684"/>
              <a:gd name="adj4" fmla="val -32828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</a:rPr>
              <a:t>感知信息源，</a:t>
            </a:r>
            <a:r>
              <a:rPr kumimoji="1" lang="zh-CN" altLang="en-US" b="1" dirty="0">
                <a:solidFill>
                  <a:schemeClr val="accent2">
                    <a:lumMod val="50000"/>
                  </a:schemeClr>
                </a:solidFill>
              </a:rPr>
              <a:t>从一次信息源中加工、处理、提取的信息</a:t>
            </a:r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</a:rPr>
              <a:t>。</a:t>
            </a:r>
            <a:r>
              <a:rPr kumimoji="1" lang="zh-CN" altLang="en-US" b="1" dirty="0">
                <a:solidFill>
                  <a:srgbClr val="FF0000"/>
                </a:solidFill>
              </a:rPr>
              <a:t>如社交媒体转载的加工信息等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5" name="线形标注 1 14">
            <a:extLst>
              <a:ext uri="{FF2B5EF4-FFF2-40B4-BE49-F238E27FC236}">
                <a16:creationId xmlns:a16="http://schemas.microsoft.com/office/drawing/2014/main" xmlns="" id="{AE46323E-3F27-D24D-A0E5-6BF2FB38D6D7}"/>
              </a:ext>
            </a:extLst>
          </p:cNvPr>
          <p:cNvSpPr/>
          <p:nvPr/>
        </p:nvSpPr>
        <p:spPr>
          <a:xfrm>
            <a:off x="4871864" y="2745959"/>
            <a:ext cx="5298880" cy="809889"/>
          </a:xfrm>
          <a:prstGeom prst="borderCallout1">
            <a:avLst>
              <a:gd name="adj1" fmla="val 44680"/>
              <a:gd name="adj2" fmla="val -251"/>
              <a:gd name="adj3" fmla="val 34839"/>
              <a:gd name="adj4" fmla="val -294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zh-CN" altLang="en-US" b="1" dirty="0">
                <a:solidFill>
                  <a:schemeClr val="accent2">
                    <a:lumMod val="50000"/>
                  </a:schemeClr>
                </a:solidFill>
              </a:rPr>
              <a:t>再生信息源或工具书</a:t>
            </a:r>
            <a:r>
              <a:rPr kumimoji="1" lang="zh-CN" altLang="en-US" dirty="0">
                <a:solidFill>
                  <a:schemeClr val="accent2">
                    <a:lumMod val="50000"/>
                  </a:schemeClr>
                </a:solidFill>
              </a:rPr>
              <a:t>。</a:t>
            </a:r>
            <a:r>
              <a:rPr kumimoji="1" lang="zh-CN" altLang="en-US" b="1" dirty="0">
                <a:solidFill>
                  <a:srgbClr val="FF0000"/>
                </a:solidFill>
              </a:rPr>
              <a:t>如百科全书、词典、手册、年鉴等</a:t>
            </a:r>
            <a:endParaRPr lang="en-US" altLang="zh-CN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线形标注 1 15">
            <a:extLst>
              <a:ext uri="{FF2B5EF4-FFF2-40B4-BE49-F238E27FC236}">
                <a16:creationId xmlns:a16="http://schemas.microsoft.com/office/drawing/2014/main" xmlns="" id="{717C32AC-46E9-9C40-9C53-198339A9AB64}"/>
              </a:ext>
            </a:extLst>
          </p:cNvPr>
          <p:cNvSpPr/>
          <p:nvPr/>
        </p:nvSpPr>
        <p:spPr>
          <a:xfrm>
            <a:off x="4655840" y="3461023"/>
            <a:ext cx="5298879" cy="800879"/>
          </a:xfrm>
          <a:prstGeom prst="borderCallout1">
            <a:avLst>
              <a:gd name="adj1" fmla="val 44680"/>
              <a:gd name="adj2" fmla="val -251"/>
              <a:gd name="adj3" fmla="val 15642"/>
              <a:gd name="adj4" fmla="val -2653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zh-CN" altLang="en-US" b="1" dirty="0">
                <a:solidFill>
                  <a:schemeClr val="accent2">
                    <a:lumMod val="50000"/>
                  </a:schemeClr>
                </a:solidFill>
              </a:rPr>
              <a:t>图书馆、博物馆、</a:t>
            </a:r>
            <a:r>
              <a:rPr kumimoji="1" lang="zh-CN" altLang="en-US" b="1" dirty="0" smtClean="0">
                <a:solidFill>
                  <a:schemeClr val="accent2">
                    <a:lumMod val="50000"/>
                  </a:schemeClr>
                </a:solidFill>
              </a:rPr>
              <a:t>数据库</a:t>
            </a:r>
            <a:r>
              <a:rPr kumimoji="1" lang="zh-CN" altLang="en-US" dirty="0" smtClean="0">
                <a:solidFill>
                  <a:schemeClr val="accent2">
                    <a:lumMod val="50000"/>
                  </a:schemeClr>
                </a:solidFill>
              </a:rPr>
              <a:t>。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20" y="4706705"/>
            <a:ext cx="3215680" cy="215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4F69230-F3A6-4586-9371-A858F4763E9F}"/>
              </a:ext>
            </a:extLst>
          </p:cNvPr>
          <p:cNvSpPr txBox="1"/>
          <p:nvPr/>
        </p:nvSpPr>
        <p:spPr>
          <a:xfrm>
            <a:off x="2761257" y="2643643"/>
            <a:ext cx="1606551" cy="1971671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spc="100" dirty="0">
                <a:blipFill dpi="0" rotWithShape="1">
                  <a:blip r:embed="rId2"/>
                  <a:srcRect/>
                  <a:tile tx="-717550" ty="0" sx="100000" sy="100000" flip="none" algn="tl"/>
                </a:blipFill>
                <a:effectLst>
                  <a:reflection blurRad="6350" stA="32000" endPos="36000" dir="5400000" sy="-100000" algn="bl" rotWithShape="0"/>
                </a:effectLst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b="1" spc="100" dirty="0">
              <a:blipFill dpi="0" rotWithShape="1">
                <a:blip r:embed="rId2"/>
                <a:srcRect/>
                <a:tile tx="-717550" ty="0" sx="100000" sy="100000" flip="none" algn="tl"/>
              </a:blipFill>
              <a:effectLst>
                <a:reflection blurRad="6350" stA="32000" endPos="36000" dir="5400000" sy="-100000" algn="bl" rotWithShape="0"/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0DAA4A8B-6257-4B76-9834-07D6E4BCF413}"/>
              </a:ext>
            </a:extLst>
          </p:cNvPr>
          <p:cNvCxnSpPr/>
          <p:nvPr/>
        </p:nvCxnSpPr>
        <p:spPr>
          <a:xfrm>
            <a:off x="5094514" y="2360023"/>
            <a:ext cx="0" cy="24906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4">
            <a:extLst>
              <a:ext uri="{FF2B5EF4-FFF2-40B4-BE49-F238E27FC236}">
                <a16:creationId xmlns:a16="http://schemas.microsoft.com/office/drawing/2014/main" xmlns="" id="{A02B7805-550F-4948-BF6A-9F724B5E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912" y="2833568"/>
            <a:ext cx="6333732" cy="1190864"/>
          </a:xfrm>
        </p:spPr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高校用户</a:t>
            </a:r>
            <a:r>
              <a:rPr lang="zh-CN" altLang="en-US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常用信息源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8124B1A-43E7-F944-B0CD-1F5BD06B2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384376" cy="6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">
            <a:extLst>
              <a:ext uri="{FF2B5EF4-FFF2-40B4-BE49-F238E27FC236}">
                <a16:creationId xmlns:a16="http://schemas.microsoft.com/office/drawing/2014/main" xmlns="" id="{2A8DF549-F1A8-F241-9451-7BA4F49F7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218" y="1377"/>
            <a:ext cx="5570537" cy="584200"/>
          </a:xfrm>
          <a:prstGeom prst="rect">
            <a:avLst/>
          </a:prstGeom>
          <a:solidFill>
            <a:srgbClr val="F8B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2" name="矩形 9">
            <a:extLst>
              <a:ext uri="{FF2B5EF4-FFF2-40B4-BE49-F238E27FC236}">
                <a16:creationId xmlns:a16="http://schemas.microsoft.com/office/drawing/2014/main" xmlns="" id="{7F9E28DC-4A08-8A41-8EEE-BE4E999F5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661" y="-50250"/>
            <a:ext cx="4339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Baoli SC" panose="02010600040101010101" pitchFamily="2" charset="-122"/>
                <a:ea typeface="Baoli SC" panose="02010600040101010101" pitchFamily="2" charset="-122"/>
                <a:sym typeface="微软雅黑" panose="020B0503020204020204" pitchFamily="34" charset="-122"/>
              </a:rPr>
              <a:t>本校学科相关信息源</a:t>
            </a:r>
          </a:p>
        </p:txBody>
      </p:sp>
      <p:sp>
        <p:nvSpPr>
          <p:cNvPr id="19463" name="任意多边形 33">
            <a:extLst>
              <a:ext uri="{FF2B5EF4-FFF2-40B4-BE49-F238E27FC236}">
                <a16:creationId xmlns:a16="http://schemas.microsoft.com/office/drawing/2014/main" xmlns="" id="{CD03A64C-E80B-B849-AA55-6BB98669FE98}"/>
              </a:ext>
            </a:extLst>
          </p:cNvPr>
          <p:cNvSpPr>
            <a:spLocks/>
          </p:cNvSpPr>
          <p:nvPr/>
        </p:nvSpPr>
        <p:spPr bwMode="auto">
          <a:xfrm flipH="1">
            <a:off x="4295800" y="1239991"/>
            <a:ext cx="4896111" cy="925512"/>
          </a:xfrm>
          <a:custGeom>
            <a:avLst/>
            <a:gdLst>
              <a:gd name="T0" fmla="*/ 462757 w 4736306"/>
              <a:gd name="T1" fmla="*/ 0 h 925514"/>
              <a:gd name="T2" fmla="*/ 519906 w 4736306"/>
              <a:gd name="T3" fmla="*/ 5761 h 925514"/>
              <a:gd name="T4" fmla="*/ 519906 w 4736306"/>
              <a:gd name="T5" fmla="*/ 0 h 925514"/>
              <a:gd name="T6" fmla="*/ 4736306 w 4736306"/>
              <a:gd name="T7" fmla="*/ 0 h 925514"/>
              <a:gd name="T8" fmla="*/ 4736306 w 4736306"/>
              <a:gd name="T9" fmla="*/ 925514 h 925514"/>
              <a:gd name="T10" fmla="*/ 519906 w 4736306"/>
              <a:gd name="T11" fmla="*/ 925514 h 925514"/>
              <a:gd name="T12" fmla="*/ 519906 w 4736306"/>
              <a:gd name="T13" fmla="*/ 919753 h 925514"/>
              <a:gd name="T14" fmla="*/ 462757 w 4736306"/>
              <a:gd name="T15" fmla="*/ 925514 h 925514"/>
              <a:gd name="T16" fmla="*/ 0 w 4736306"/>
              <a:gd name="T17" fmla="*/ 462757 h 925514"/>
              <a:gd name="T18" fmla="*/ 462757 w 4736306"/>
              <a:gd name="T19" fmla="*/ 0 h 925514"/>
              <a:gd name="T20" fmla="*/ 0 w 4736306"/>
              <a:gd name="T21" fmla="*/ 0 h 925514"/>
              <a:gd name="T22" fmla="*/ 4736306 w 4736306"/>
              <a:gd name="T23" fmla="*/ 925514 h 925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4736306" h="925514">
                <a:moveTo>
                  <a:pt x="462757" y="0"/>
                </a:moveTo>
                <a:lnTo>
                  <a:pt x="519906" y="5761"/>
                </a:lnTo>
                <a:lnTo>
                  <a:pt x="519906" y="0"/>
                </a:lnTo>
                <a:lnTo>
                  <a:pt x="4736306" y="0"/>
                </a:lnTo>
                <a:lnTo>
                  <a:pt x="4736306" y="925514"/>
                </a:lnTo>
                <a:lnTo>
                  <a:pt x="519906" y="925514"/>
                </a:lnTo>
                <a:lnTo>
                  <a:pt x="519906" y="919753"/>
                </a:lnTo>
                <a:lnTo>
                  <a:pt x="462757" y="925514"/>
                </a:lnTo>
                <a:cubicBezTo>
                  <a:pt x="207183" y="925514"/>
                  <a:pt x="0" y="718331"/>
                  <a:pt x="0" y="462757"/>
                </a:cubicBezTo>
                <a:cubicBezTo>
                  <a:pt x="0" y="207183"/>
                  <a:pt x="207183" y="0"/>
                  <a:pt x="462757" y="0"/>
                </a:cubicBezTo>
                <a:close/>
              </a:path>
            </a:pathLst>
          </a:custGeom>
          <a:solidFill>
            <a:srgbClr val="F8B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4" name="任意多边形 34">
            <a:extLst>
              <a:ext uri="{FF2B5EF4-FFF2-40B4-BE49-F238E27FC236}">
                <a16:creationId xmlns:a16="http://schemas.microsoft.com/office/drawing/2014/main" xmlns="" id="{094C7E24-379F-0D4B-A9CD-567142A63004}"/>
              </a:ext>
            </a:extLst>
          </p:cNvPr>
          <p:cNvSpPr>
            <a:spLocks/>
          </p:cNvSpPr>
          <p:nvPr/>
        </p:nvSpPr>
        <p:spPr bwMode="auto">
          <a:xfrm flipH="1">
            <a:off x="3743218" y="2164834"/>
            <a:ext cx="4735512" cy="925513"/>
          </a:xfrm>
          <a:custGeom>
            <a:avLst/>
            <a:gdLst>
              <a:gd name="T0" fmla="*/ 462757 w 4736306"/>
              <a:gd name="T1" fmla="*/ 0 h 925514"/>
              <a:gd name="T2" fmla="*/ 519906 w 4736306"/>
              <a:gd name="T3" fmla="*/ 5761 h 925514"/>
              <a:gd name="T4" fmla="*/ 519906 w 4736306"/>
              <a:gd name="T5" fmla="*/ 0 h 925514"/>
              <a:gd name="T6" fmla="*/ 4736306 w 4736306"/>
              <a:gd name="T7" fmla="*/ 0 h 925514"/>
              <a:gd name="T8" fmla="*/ 4736306 w 4736306"/>
              <a:gd name="T9" fmla="*/ 925514 h 925514"/>
              <a:gd name="T10" fmla="*/ 519906 w 4736306"/>
              <a:gd name="T11" fmla="*/ 925514 h 925514"/>
              <a:gd name="T12" fmla="*/ 519906 w 4736306"/>
              <a:gd name="T13" fmla="*/ 919753 h 925514"/>
              <a:gd name="T14" fmla="*/ 462757 w 4736306"/>
              <a:gd name="T15" fmla="*/ 925514 h 925514"/>
              <a:gd name="T16" fmla="*/ 0 w 4736306"/>
              <a:gd name="T17" fmla="*/ 462757 h 925514"/>
              <a:gd name="T18" fmla="*/ 462757 w 4736306"/>
              <a:gd name="T19" fmla="*/ 0 h 925514"/>
              <a:gd name="T20" fmla="*/ 0 w 4736306"/>
              <a:gd name="T21" fmla="*/ 0 h 925514"/>
              <a:gd name="T22" fmla="*/ 4736306 w 4736306"/>
              <a:gd name="T23" fmla="*/ 925514 h 925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4736306" h="925514">
                <a:moveTo>
                  <a:pt x="462757" y="0"/>
                </a:moveTo>
                <a:lnTo>
                  <a:pt x="519906" y="5761"/>
                </a:lnTo>
                <a:lnTo>
                  <a:pt x="519906" y="0"/>
                </a:lnTo>
                <a:lnTo>
                  <a:pt x="4736306" y="0"/>
                </a:lnTo>
                <a:lnTo>
                  <a:pt x="4736306" y="925514"/>
                </a:lnTo>
                <a:lnTo>
                  <a:pt x="519906" y="925514"/>
                </a:lnTo>
                <a:lnTo>
                  <a:pt x="519906" y="919753"/>
                </a:lnTo>
                <a:lnTo>
                  <a:pt x="462757" y="925514"/>
                </a:lnTo>
                <a:cubicBezTo>
                  <a:pt x="207183" y="925514"/>
                  <a:pt x="0" y="718331"/>
                  <a:pt x="0" y="462757"/>
                </a:cubicBezTo>
                <a:cubicBezTo>
                  <a:pt x="0" y="207183"/>
                  <a:pt x="207183" y="0"/>
                  <a:pt x="462757" y="0"/>
                </a:cubicBezTo>
                <a:close/>
              </a:path>
            </a:pathLst>
          </a:custGeom>
          <a:solidFill>
            <a:srgbClr val="F67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5" name="任意多边形 35">
            <a:extLst>
              <a:ext uri="{FF2B5EF4-FFF2-40B4-BE49-F238E27FC236}">
                <a16:creationId xmlns:a16="http://schemas.microsoft.com/office/drawing/2014/main" xmlns="" id="{BA68D7F1-A525-5F48-9064-7B897C113031}"/>
              </a:ext>
            </a:extLst>
          </p:cNvPr>
          <p:cNvSpPr>
            <a:spLocks/>
          </p:cNvSpPr>
          <p:nvPr/>
        </p:nvSpPr>
        <p:spPr bwMode="auto">
          <a:xfrm flipH="1">
            <a:off x="3301906" y="3076753"/>
            <a:ext cx="4737100" cy="925512"/>
          </a:xfrm>
          <a:custGeom>
            <a:avLst/>
            <a:gdLst>
              <a:gd name="T0" fmla="*/ 462757 w 4736306"/>
              <a:gd name="T1" fmla="*/ 0 h 925514"/>
              <a:gd name="T2" fmla="*/ 519906 w 4736306"/>
              <a:gd name="T3" fmla="*/ 5761 h 925514"/>
              <a:gd name="T4" fmla="*/ 519906 w 4736306"/>
              <a:gd name="T5" fmla="*/ 0 h 925514"/>
              <a:gd name="T6" fmla="*/ 4736306 w 4736306"/>
              <a:gd name="T7" fmla="*/ 0 h 925514"/>
              <a:gd name="T8" fmla="*/ 4736306 w 4736306"/>
              <a:gd name="T9" fmla="*/ 925514 h 925514"/>
              <a:gd name="T10" fmla="*/ 519906 w 4736306"/>
              <a:gd name="T11" fmla="*/ 925514 h 925514"/>
              <a:gd name="T12" fmla="*/ 519906 w 4736306"/>
              <a:gd name="T13" fmla="*/ 919753 h 925514"/>
              <a:gd name="T14" fmla="*/ 462757 w 4736306"/>
              <a:gd name="T15" fmla="*/ 925514 h 925514"/>
              <a:gd name="T16" fmla="*/ 0 w 4736306"/>
              <a:gd name="T17" fmla="*/ 462757 h 925514"/>
              <a:gd name="T18" fmla="*/ 462757 w 4736306"/>
              <a:gd name="T19" fmla="*/ 0 h 925514"/>
              <a:gd name="T20" fmla="*/ 0 w 4736306"/>
              <a:gd name="T21" fmla="*/ 0 h 925514"/>
              <a:gd name="T22" fmla="*/ 4736306 w 4736306"/>
              <a:gd name="T23" fmla="*/ 925514 h 925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4736306" h="925514">
                <a:moveTo>
                  <a:pt x="462757" y="0"/>
                </a:moveTo>
                <a:lnTo>
                  <a:pt x="519906" y="5761"/>
                </a:lnTo>
                <a:lnTo>
                  <a:pt x="519906" y="0"/>
                </a:lnTo>
                <a:lnTo>
                  <a:pt x="4736306" y="0"/>
                </a:lnTo>
                <a:lnTo>
                  <a:pt x="4736306" y="925514"/>
                </a:lnTo>
                <a:lnTo>
                  <a:pt x="519906" y="925514"/>
                </a:lnTo>
                <a:lnTo>
                  <a:pt x="519906" y="919753"/>
                </a:lnTo>
                <a:lnTo>
                  <a:pt x="462757" y="925514"/>
                </a:lnTo>
                <a:cubicBezTo>
                  <a:pt x="207183" y="925514"/>
                  <a:pt x="0" y="718331"/>
                  <a:pt x="0" y="462757"/>
                </a:cubicBezTo>
                <a:cubicBezTo>
                  <a:pt x="0" y="207183"/>
                  <a:pt x="207183" y="0"/>
                  <a:pt x="462757" y="0"/>
                </a:cubicBezTo>
                <a:close/>
              </a:path>
            </a:pathLst>
          </a:custGeom>
          <a:solidFill>
            <a:srgbClr val="C06C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7" name="任意多边形 39">
            <a:extLst>
              <a:ext uri="{FF2B5EF4-FFF2-40B4-BE49-F238E27FC236}">
                <a16:creationId xmlns:a16="http://schemas.microsoft.com/office/drawing/2014/main" xmlns="" id="{F119721A-1E76-1B49-A6FF-2921C1D90536}"/>
              </a:ext>
            </a:extLst>
          </p:cNvPr>
          <p:cNvSpPr>
            <a:spLocks/>
          </p:cNvSpPr>
          <p:nvPr/>
        </p:nvSpPr>
        <p:spPr bwMode="auto">
          <a:xfrm flipH="1">
            <a:off x="0" y="1225550"/>
            <a:ext cx="2135188" cy="925512"/>
          </a:xfrm>
          <a:custGeom>
            <a:avLst/>
            <a:gdLst>
              <a:gd name="T0" fmla="*/ 0 w 3720214"/>
              <a:gd name="T1" fmla="*/ 0 h 925514"/>
              <a:gd name="T2" fmla="*/ 3720214 w 3720214"/>
              <a:gd name="T3" fmla="*/ 0 h 925514"/>
              <a:gd name="T4" fmla="*/ 3720214 w 3720214"/>
              <a:gd name="T5" fmla="*/ 925514 h 925514"/>
              <a:gd name="T6" fmla="*/ 0 w 3720214"/>
              <a:gd name="T7" fmla="*/ 925514 h 925514"/>
              <a:gd name="T8" fmla="*/ 0 w 3720214"/>
              <a:gd name="T9" fmla="*/ 0 h 925514"/>
              <a:gd name="T10" fmla="*/ 3720214 w 3720214"/>
              <a:gd name="T11" fmla="*/ 925514 h 925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close/>
              </a:path>
            </a:pathLst>
          </a:custGeom>
          <a:solidFill>
            <a:srgbClr val="F8B1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8" name="任意多边形 40">
            <a:extLst>
              <a:ext uri="{FF2B5EF4-FFF2-40B4-BE49-F238E27FC236}">
                <a16:creationId xmlns:a16="http://schemas.microsoft.com/office/drawing/2014/main" xmlns="" id="{29FF0B6E-EC5D-9749-B64E-773F6C20CD24}"/>
              </a:ext>
            </a:extLst>
          </p:cNvPr>
          <p:cNvSpPr>
            <a:spLocks/>
          </p:cNvSpPr>
          <p:nvPr/>
        </p:nvSpPr>
        <p:spPr bwMode="auto">
          <a:xfrm flipH="1">
            <a:off x="0" y="2155601"/>
            <a:ext cx="1909381" cy="925513"/>
          </a:xfrm>
          <a:custGeom>
            <a:avLst/>
            <a:gdLst>
              <a:gd name="T0" fmla="*/ 0 w 3720214"/>
              <a:gd name="T1" fmla="*/ 0 h 925514"/>
              <a:gd name="T2" fmla="*/ 3720214 w 3720214"/>
              <a:gd name="T3" fmla="*/ 0 h 925514"/>
              <a:gd name="T4" fmla="*/ 3720214 w 3720214"/>
              <a:gd name="T5" fmla="*/ 925514 h 925514"/>
              <a:gd name="T6" fmla="*/ 0 w 3720214"/>
              <a:gd name="T7" fmla="*/ 925514 h 925514"/>
              <a:gd name="T8" fmla="*/ 0 w 3720214"/>
              <a:gd name="T9" fmla="*/ 0 h 925514"/>
              <a:gd name="T10" fmla="*/ 3720214 w 3720214"/>
              <a:gd name="T11" fmla="*/ 925514 h 925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close/>
              </a:path>
            </a:pathLst>
          </a:custGeom>
          <a:solidFill>
            <a:srgbClr val="F67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9" name="任意多边形 41">
            <a:extLst>
              <a:ext uri="{FF2B5EF4-FFF2-40B4-BE49-F238E27FC236}">
                <a16:creationId xmlns:a16="http://schemas.microsoft.com/office/drawing/2014/main" xmlns="" id="{4ED5BF05-A923-664C-A853-6B86A29AFE7A}"/>
              </a:ext>
            </a:extLst>
          </p:cNvPr>
          <p:cNvSpPr>
            <a:spLocks/>
          </p:cNvSpPr>
          <p:nvPr/>
        </p:nvSpPr>
        <p:spPr bwMode="auto">
          <a:xfrm flipH="1">
            <a:off x="0" y="3081131"/>
            <a:ext cx="1695656" cy="927100"/>
          </a:xfrm>
          <a:custGeom>
            <a:avLst/>
            <a:gdLst>
              <a:gd name="T0" fmla="*/ 0 w 3720214"/>
              <a:gd name="T1" fmla="*/ 0 h 925514"/>
              <a:gd name="T2" fmla="*/ 3720214 w 3720214"/>
              <a:gd name="T3" fmla="*/ 0 h 925514"/>
              <a:gd name="T4" fmla="*/ 3720214 w 3720214"/>
              <a:gd name="T5" fmla="*/ 925514 h 925514"/>
              <a:gd name="T6" fmla="*/ 0 w 3720214"/>
              <a:gd name="T7" fmla="*/ 925514 h 925514"/>
              <a:gd name="T8" fmla="*/ 0 w 3720214"/>
              <a:gd name="T9" fmla="*/ 0 h 925514"/>
              <a:gd name="T10" fmla="*/ 3720214 w 3720214"/>
              <a:gd name="T11" fmla="*/ 925514 h 925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close/>
              </a:path>
            </a:pathLst>
          </a:custGeom>
          <a:solidFill>
            <a:srgbClr val="C06C8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70" name="任意多边形 42">
            <a:extLst>
              <a:ext uri="{FF2B5EF4-FFF2-40B4-BE49-F238E27FC236}">
                <a16:creationId xmlns:a16="http://schemas.microsoft.com/office/drawing/2014/main" xmlns="" id="{2C0F7A03-8335-2546-98F7-99716DA86118}"/>
              </a:ext>
            </a:extLst>
          </p:cNvPr>
          <p:cNvSpPr>
            <a:spLocks/>
          </p:cNvSpPr>
          <p:nvPr/>
        </p:nvSpPr>
        <p:spPr bwMode="auto">
          <a:xfrm flipH="1">
            <a:off x="-1" y="4915693"/>
            <a:ext cx="1148953" cy="925513"/>
          </a:xfrm>
          <a:custGeom>
            <a:avLst/>
            <a:gdLst>
              <a:gd name="T0" fmla="*/ 0 w 3720214"/>
              <a:gd name="T1" fmla="*/ 0 h 925514"/>
              <a:gd name="T2" fmla="*/ 3720214 w 3720214"/>
              <a:gd name="T3" fmla="*/ 0 h 925514"/>
              <a:gd name="T4" fmla="*/ 3720214 w 3720214"/>
              <a:gd name="T5" fmla="*/ 925514 h 925514"/>
              <a:gd name="T6" fmla="*/ 0 w 3720214"/>
              <a:gd name="T7" fmla="*/ 925514 h 925514"/>
              <a:gd name="T8" fmla="*/ 0 w 3720214"/>
              <a:gd name="T9" fmla="*/ 0 h 925514"/>
              <a:gd name="T10" fmla="*/ 3720214 w 3720214"/>
              <a:gd name="T11" fmla="*/ 925514 h 925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close/>
              </a:path>
            </a:pathLst>
          </a:custGeom>
          <a:solidFill>
            <a:srgbClr val="6C5B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19471" name="文本框 43">
            <a:extLst>
              <a:ext uri="{FF2B5EF4-FFF2-40B4-BE49-F238E27FC236}">
                <a16:creationId xmlns:a16="http://schemas.microsoft.com/office/drawing/2014/main" xmlns="" id="{CC96E9B7-33BC-D84F-AD3D-4979FA506A8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38352" y="2410259"/>
            <a:ext cx="2746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图书文献信息源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2" name="文本框 44">
            <a:extLst>
              <a:ext uri="{FF2B5EF4-FFF2-40B4-BE49-F238E27FC236}">
                <a16:creationId xmlns:a16="http://schemas.microsoft.com/office/drawing/2014/main" xmlns="" id="{FC2A9E0E-B7AD-6445-B2BB-A51A4B60E0C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25775" y="1496228"/>
            <a:ext cx="277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常用网络信息源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5" name="文本框 47">
            <a:extLst>
              <a:ext uri="{FF2B5EF4-FFF2-40B4-BE49-F238E27FC236}">
                <a16:creationId xmlns:a16="http://schemas.microsoft.com/office/drawing/2014/main" xmlns="" id="{6EFA1F22-9995-BB49-BD33-09E7F7B02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1080" y="1345495"/>
            <a:ext cx="81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F8B1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zh-CN" altLang="en-US" sz="4000" b="1" dirty="0">
              <a:solidFill>
                <a:srgbClr val="F8B19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6" name="文本框 48">
            <a:extLst>
              <a:ext uri="{FF2B5EF4-FFF2-40B4-BE49-F238E27FC236}">
                <a16:creationId xmlns:a16="http://schemas.microsoft.com/office/drawing/2014/main" xmlns="" id="{8B5CDDC5-088D-3D4A-A8BA-01AE9ABEF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453" y="2300255"/>
            <a:ext cx="81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F6728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zh-CN" altLang="en-US" sz="4000" b="1" dirty="0">
              <a:solidFill>
                <a:srgbClr val="F6728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7" name="文本框 49">
            <a:extLst>
              <a:ext uri="{FF2B5EF4-FFF2-40B4-BE49-F238E27FC236}">
                <a16:creationId xmlns:a16="http://schemas.microsoft.com/office/drawing/2014/main" xmlns="" id="{6241C9C0-2683-E246-B7E1-C1CE318A6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282" y="3190419"/>
            <a:ext cx="815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C06C8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zh-CN" altLang="en-US" sz="4000" b="1" dirty="0">
              <a:solidFill>
                <a:srgbClr val="C06C8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78" name="文本框 50">
            <a:extLst>
              <a:ext uri="{FF2B5EF4-FFF2-40B4-BE49-F238E27FC236}">
                <a16:creationId xmlns:a16="http://schemas.microsoft.com/office/drawing/2014/main" xmlns="" id="{70E670B6-05E6-1843-9DC3-38800B5DA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939" y="5097422"/>
            <a:ext cx="816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rgbClr val="6C5B7B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05</a:t>
            </a:r>
            <a:endParaRPr lang="zh-CN" altLang="en-US" sz="4000" b="1" dirty="0">
              <a:solidFill>
                <a:srgbClr val="6C5B7B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EAAEFFE-7079-5A48-9218-74F81A96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90" y="1405309"/>
            <a:ext cx="638872" cy="643501"/>
          </a:xfrm>
          <a:prstGeom prst="rect">
            <a:avLst/>
          </a:prstGeom>
        </p:spPr>
      </p:pic>
      <p:sp>
        <p:nvSpPr>
          <p:cNvPr id="29" name="任意多边形 36">
            <a:extLst>
              <a:ext uri="{FF2B5EF4-FFF2-40B4-BE49-F238E27FC236}">
                <a16:creationId xmlns:a16="http://schemas.microsoft.com/office/drawing/2014/main" xmlns="" id="{E7CB0FD4-A14D-5748-AAED-033F9BA66247}"/>
              </a:ext>
            </a:extLst>
          </p:cNvPr>
          <p:cNvSpPr>
            <a:spLocks/>
          </p:cNvSpPr>
          <p:nvPr/>
        </p:nvSpPr>
        <p:spPr bwMode="auto">
          <a:xfrm flipH="1">
            <a:off x="2264965" y="4933460"/>
            <a:ext cx="4735513" cy="925513"/>
          </a:xfrm>
          <a:custGeom>
            <a:avLst/>
            <a:gdLst>
              <a:gd name="T0" fmla="*/ 462757 w 4736306"/>
              <a:gd name="T1" fmla="*/ 0 h 925514"/>
              <a:gd name="T2" fmla="*/ 519906 w 4736306"/>
              <a:gd name="T3" fmla="*/ 5761 h 925514"/>
              <a:gd name="T4" fmla="*/ 519906 w 4736306"/>
              <a:gd name="T5" fmla="*/ 0 h 925514"/>
              <a:gd name="T6" fmla="*/ 4736306 w 4736306"/>
              <a:gd name="T7" fmla="*/ 0 h 925514"/>
              <a:gd name="T8" fmla="*/ 4736306 w 4736306"/>
              <a:gd name="T9" fmla="*/ 925514 h 925514"/>
              <a:gd name="T10" fmla="*/ 519906 w 4736306"/>
              <a:gd name="T11" fmla="*/ 925514 h 925514"/>
              <a:gd name="T12" fmla="*/ 519906 w 4736306"/>
              <a:gd name="T13" fmla="*/ 919753 h 925514"/>
              <a:gd name="T14" fmla="*/ 462757 w 4736306"/>
              <a:gd name="T15" fmla="*/ 925514 h 925514"/>
              <a:gd name="T16" fmla="*/ 0 w 4736306"/>
              <a:gd name="T17" fmla="*/ 462757 h 925514"/>
              <a:gd name="T18" fmla="*/ 462757 w 4736306"/>
              <a:gd name="T19" fmla="*/ 0 h 925514"/>
              <a:gd name="T20" fmla="*/ 0 w 4736306"/>
              <a:gd name="T21" fmla="*/ 0 h 925514"/>
              <a:gd name="T22" fmla="*/ 4736306 w 4736306"/>
              <a:gd name="T23" fmla="*/ 925514 h 925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4736306" h="925514">
                <a:moveTo>
                  <a:pt x="462757" y="0"/>
                </a:moveTo>
                <a:lnTo>
                  <a:pt x="519906" y="5761"/>
                </a:lnTo>
                <a:lnTo>
                  <a:pt x="519906" y="0"/>
                </a:lnTo>
                <a:lnTo>
                  <a:pt x="4736306" y="0"/>
                </a:lnTo>
                <a:lnTo>
                  <a:pt x="4736306" y="925514"/>
                </a:lnTo>
                <a:lnTo>
                  <a:pt x="519906" y="925514"/>
                </a:lnTo>
                <a:lnTo>
                  <a:pt x="519906" y="919753"/>
                </a:lnTo>
                <a:lnTo>
                  <a:pt x="462757" y="925514"/>
                </a:lnTo>
                <a:cubicBezTo>
                  <a:pt x="207183" y="925514"/>
                  <a:pt x="0" y="718331"/>
                  <a:pt x="0" y="462757"/>
                </a:cubicBezTo>
                <a:cubicBezTo>
                  <a:pt x="0" y="207183"/>
                  <a:pt x="207183" y="0"/>
                  <a:pt x="462757" y="0"/>
                </a:cubicBezTo>
                <a:close/>
              </a:path>
            </a:pathLst>
          </a:custGeom>
          <a:solidFill>
            <a:srgbClr val="6C5B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" name="任意多边形 41">
            <a:extLst>
              <a:ext uri="{FF2B5EF4-FFF2-40B4-BE49-F238E27FC236}">
                <a16:creationId xmlns:a16="http://schemas.microsoft.com/office/drawing/2014/main" xmlns="" id="{F58566EB-5DD3-DC4B-A35B-1F3ADAE85A11}"/>
              </a:ext>
            </a:extLst>
          </p:cNvPr>
          <p:cNvSpPr>
            <a:spLocks/>
          </p:cNvSpPr>
          <p:nvPr/>
        </p:nvSpPr>
        <p:spPr bwMode="auto">
          <a:xfrm flipH="1">
            <a:off x="0" y="3988593"/>
            <a:ext cx="1446474" cy="927100"/>
          </a:xfrm>
          <a:custGeom>
            <a:avLst/>
            <a:gdLst>
              <a:gd name="T0" fmla="*/ 0 w 3720214"/>
              <a:gd name="T1" fmla="*/ 0 h 925514"/>
              <a:gd name="T2" fmla="*/ 3720214 w 3720214"/>
              <a:gd name="T3" fmla="*/ 0 h 925514"/>
              <a:gd name="T4" fmla="*/ 3720214 w 3720214"/>
              <a:gd name="T5" fmla="*/ 925514 h 925514"/>
              <a:gd name="T6" fmla="*/ 0 w 3720214"/>
              <a:gd name="T7" fmla="*/ 925514 h 925514"/>
              <a:gd name="T8" fmla="*/ 0 w 3720214"/>
              <a:gd name="T9" fmla="*/ 0 h 925514"/>
              <a:gd name="T10" fmla="*/ 3720214 w 3720214"/>
              <a:gd name="T11" fmla="*/ 925514 h 925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3471FEF4-66A8-E24B-8165-6EDB76966C1F}"/>
              </a:ext>
            </a:extLst>
          </p:cNvPr>
          <p:cNvSpPr txBox="1"/>
          <p:nvPr/>
        </p:nvSpPr>
        <p:spPr>
          <a:xfrm>
            <a:off x="1739663" y="4164614"/>
            <a:ext cx="815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04</a:t>
            </a:r>
            <a:endParaRPr kumimoji="1" lang="zh-CN" altLang="en-US" sz="4000" b="1" dirty="0">
              <a:solidFill>
                <a:schemeClr val="accent6">
                  <a:lumMod val="60000"/>
                  <a:lumOff val="4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文本框 43">
            <a:extLst>
              <a:ext uri="{FF2B5EF4-FFF2-40B4-BE49-F238E27FC236}">
                <a16:creationId xmlns:a16="http://schemas.microsoft.com/office/drawing/2014/main" xmlns="" id="{C8A25646-3F93-CA45-A595-14413451B8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80007" y="3306716"/>
            <a:ext cx="2746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统计数据信息源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3E50B60-3DE6-FB4D-8389-3B318C09884D}"/>
              </a:ext>
            </a:extLst>
          </p:cNvPr>
          <p:cNvGrpSpPr/>
          <p:nvPr/>
        </p:nvGrpSpPr>
        <p:grpSpPr>
          <a:xfrm>
            <a:off x="2804820" y="4007947"/>
            <a:ext cx="4814283" cy="925513"/>
            <a:chOff x="2804820" y="4007947"/>
            <a:chExt cx="4814283" cy="925513"/>
          </a:xfrm>
        </p:grpSpPr>
        <p:sp>
          <p:nvSpPr>
            <p:cNvPr id="19466" name="任意多边形 36">
              <a:extLst>
                <a:ext uri="{FF2B5EF4-FFF2-40B4-BE49-F238E27FC236}">
                  <a16:creationId xmlns:a16="http://schemas.microsoft.com/office/drawing/2014/main" xmlns="" id="{44529770-78F9-EE49-82DA-4869187DCB3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804820" y="4007947"/>
              <a:ext cx="4814283" cy="925513"/>
            </a:xfrm>
            <a:custGeom>
              <a:avLst/>
              <a:gdLst>
                <a:gd name="T0" fmla="*/ 462757 w 4736306"/>
                <a:gd name="T1" fmla="*/ 0 h 925514"/>
                <a:gd name="T2" fmla="*/ 519906 w 4736306"/>
                <a:gd name="T3" fmla="*/ 5761 h 925514"/>
                <a:gd name="T4" fmla="*/ 519906 w 4736306"/>
                <a:gd name="T5" fmla="*/ 0 h 925514"/>
                <a:gd name="T6" fmla="*/ 4736306 w 4736306"/>
                <a:gd name="T7" fmla="*/ 0 h 925514"/>
                <a:gd name="T8" fmla="*/ 4736306 w 4736306"/>
                <a:gd name="T9" fmla="*/ 925514 h 925514"/>
                <a:gd name="T10" fmla="*/ 519906 w 4736306"/>
                <a:gd name="T11" fmla="*/ 925514 h 925514"/>
                <a:gd name="T12" fmla="*/ 519906 w 4736306"/>
                <a:gd name="T13" fmla="*/ 919753 h 925514"/>
                <a:gd name="T14" fmla="*/ 462757 w 4736306"/>
                <a:gd name="T15" fmla="*/ 925514 h 925514"/>
                <a:gd name="T16" fmla="*/ 0 w 4736306"/>
                <a:gd name="T17" fmla="*/ 462757 h 925514"/>
                <a:gd name="T18" fmla="*/ 462757 w 4736306"/>
                <a:gd name="T19" fmla="*/ 0 h 925514"/>
                <a:gd name="T20" fmla="*/ 0 w 4736306"/>
                <a:gd name="T21" fmla="*/ 0 h 925514"/>
                <a:gd name="T22" fmla="*/ 4736306 w 4736306"/>
                <a:gd name="T23" fmla="*/ 925514 h 925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4736306" h="925514">
                  <a:moveTo>
                    <a:pt x="462757" y="0"/>
                  </a:moveTo>
                  <a:lnTo>
                    <a:pt x="519906" y="5761"/>
                  </a:lnTo>
                  <a:lnTo>
                    <a:pt x="519906" y="0"/>
                  </a:lnTo>
                  <a:lnTo>
                    <a:pt x="4736306" y="0"/>
                  </a:lnTo>
                  <a:lnTo>
                    <a:pt x="4736306" y="925514"/>
                  </a:lnTo>
                  <a:lnTo>
                    <a:pt x="519906" y="925514"/>
                  </a:lnTo>
                  <a:lnTo>
                    <a:pt x="519906" y="919753"/>
                  </a:lnTo>
                  <a:lnTo>
                    <a:pt x="462757" y="925514"/>
                  </a:lnTo>
                  <a:cubicBezTo>
                    <a:pt x="207183" y="925514"/>
                    <a:pt x="0" y="718331"/>
                    <a:pt x="0" y="462757"/>
                  </a:cubicBezTo>
                  <a:cubicBezTo>
                    <a:pt x="0" y="207183"/>
                    <a:pt x="207183" y="0"/>
                    <a:pt x="462757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5" name="文本框 43">
              <a:extLst>
                <a:ext uri="{FF2B5EF4-FFF2-40B4-BE49-F238E27FC236}">
                  <a16:creationId xmlns:a16="http://schemas.microsoft.com/office/drawing/2014/main" xmlns="" id="{363164FC-84AE-DE44-8B0A-284F85945D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91450" y="4221310"/>
              <a:ext cx="30522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Calibri" panose="020F0502020204030204" pitchFamily="34" charset="0"/>
                  <a:sym typeface="Calibri" panose="020F0502020204030204" pitchFamily="34" charset="0"/>
                </a:rPr>
                <a:t>期刊论文文献信息源</a:t>
              </a:r>
              <a:endPara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7" name="文本框 44">
            <a:extLst>
              <a:ext uri="{FF2B5EF4-FFF2-40B4-BE49-F238E27FC236}">
                <a16:creationId xmlns:a16="http://schemas.microsoft.com/office/drawing/2014/main" xmlns="" id="{26C4C409-2E86-4B4D-951E-877AA6A25F5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92302" y="5194456"/>
            <a:ext cx="2770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学科评价类信息源</a:t>
            </a:r>
            <a:endParaRPr lang="en-US" altLang="zh-CN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B2F5729-8436-364C-86AD-A836EDCF7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49" y="2414015"/>
            <a:ext cx="669803" cy="5044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56DAD48D-54FA-834E-9E3E-ED7CD2476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29" y="3223987"/>
            <a:ext cx="514416" cy="67445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B0204CB-DB17-4146-B428-73829F413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64" y="4193186"/>
            <a:ext cx="515930" cy="6052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1E0D09D-C128-EE4C-B207-ADD92EAC88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845" y="5159317"/>
            <a:ext cx="596945" cy="438264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DA80D7AD-8186-1643-95D0-04ACA8C297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660452" y="152391"/>
            <a:ext cx="5883623" cy="925512"/>
            <a:chOff x="6660452" y="152391"/>
            <a:chExt cx="5883623" cy="925512"/>
          </a:xfrm>
        </p:grpSpPr>
        <p:sp>
          <p:nvSpPr>
            <p:cNvPr id="19475" name="文本框 47">
              <a:extLst>
                <a:ext uri="{FF2B5EF4-FFF2-40B4-BE49-F238E27FC236}">
                  <a16:creationId xmlns:a16="http://schemas.microsoft.com/office/drawing/2014/main" xmlns="" id="{6EFA1F22-9995-BB49-BD33-09E7F7B02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452" y="272249"/>
              <a:ext cx="81597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4000" b="1" dirty="0">
                  <a:solidFill>
                    <a:srgbClr val="F8B19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4000" b="1" dirty="0">
                <a:solidFill>
                  <a:srgbClr val="F8B1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7392144" y="152391"/>
              <a:ext cx="5151931" cy="925512"/>
              <a:chOff x="1199889" y="861335"/>
              <a:chExt cx="5376293" cy="925512"/>
            </a:xfrm>
          </p:grpSpPr>
          <p:sp>
            <p:nvSpPr>
              <p:cNvPr id="19463" name="任意多边形 33">
                <a:extLst>
                  <a:ext uri="{FF2B5EF4-FFF2-40B4-BE49-F238E27FC236}">
                    <a16:creationId xmlns:a16="http://schemas.microsoft.com/office/drawing/2014/main" xmlns="" id="{CD03A64C-E80B-B849-AA55-6BB98669FE9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1199889" y="861335"/>
                <a:ext cx="4896111" cy="925512"/>
              </a:xfrm>
              <a:custGeom>
                <a:avLst/>
                <a:gdLst>
                  <a:gd name="T0" fmla="*/ 462757 w 4736306"/>
                  <a:gd name="T1" fmla="*/ 0 h 925514"/>
                  <a:gd name="T2" fmla="*/ 519906 w 4736306"/>
                  <a:gd name="T3" fmla="*/ 5761 h 925514"/>
                  <a:gd name="T4" fmla="*/ 519906 w 4736306"/>
                  <a:gd name="T5" fmla="*/ 0 h 925514"/>
                  <a:gd name="T6" fmla="*/ 4736306 w 4736306"/>
                  <a:gd name="T7" fmla="*/ 0 h 925514"/>
                  <a:gd name="T8" fmla="*/ 4736306 w 4736306"/>
                  <a:gd name="T9" fmla="*/ 925514 h 925514"/>
                  <a:gd name="T10" fmla="*/ 519906 w 4736306"/>
                  <a:gd name="T11" fmla="*/ 925514 h 925514"/>
                  <a:gd name="T12" fmla="*/ 519906 w 4736306"/>
                  <a:gd name="T13" fmla="*/ 919753 h 925514"/>
                  <a:gd name="T14" fmla="*/ 462757 w 4736306"/>
                  <a:gd name="T15" fmla="*/ 925514 h 925514"/>
                  <a:gd name="T16" fmla="*/ 0 w 4736306"/>
                  <a:gd name="T17" fmla="*/ 462757 h 925514"/>
                  <a:gd name="T18" fmla="*/ 462757 w 4736306"/>
                  <a:gd name="T19" fmla="*/ 0 h 925514"/>
                  <a:gd name="T20" fmla="*/ 0 w 4736306"/>
                  <a:gd name="T21" fmla="*/ 0 h 925514"/>
                  <a:gd name="T22" fmla="*/ 4736306 w 4736306"/>
                  <a:gd name="T23" fmla="*/ 925514 h 925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4736306" h="925514">
                    <a:moveTo>
                      <a:pt x="462757" y="0"/>
                    </a:moveTo>
                    <a:lnTo>
                      <a:pt x="519906" y="5761"/>
                    </a:lnTo>
                    <a:lnTo>
                      <a:pt x="519906" y="0"/>
                    </a:lnTo>
                    <a:lnTo>
                      <a:pt x="4736306" y="0"/>
                    </a:lnTo>
                    <a:lnTo>
                      <a:pt x="4736306" y="925514"/>
                    </a:lnTo>
                    <a:lnTo>
                      <a:pt x="519906" y="925514"/>
                    </a:lnTo>
                    <a:lnTo>
                      <a:pt x="519906" y="919753"/>
                    </a:lnTo>
                    <a:lnTo>
                      <a:pt x="462757" y="925514"/>
                    </a:lnTo>
                    <a:cubicBezTo>
                      <a:pt x="207183" y="925514"/>
                      <a:pt x="0" y="718331"/>
                      <a:pt x="0" y="462757"/>
                    </a:cubicBezTo>
                    <a:cubicBezTo>
                      <a:pt x="0" y="207183"/>
                      <a:pt x="207183" y="0"/>
                      <a:pt x="462757" y="0"/>
                    </a:cubicBezTo>
                    <a:close/>
                  </a:path>
                </a:pathLst>
              </a:custGeom>
              <a:solidFill>
                <a:srgbClr val="F8B1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472" name="文本框 44">
                <a:extLst>
                  <a:ext uri="{FF2B5EF4-FFF2-40B4-BE49-F238E27FC236}">
                    <a16:creationId xmlns:a16="http://schemas.microsoft.com/office/drawing/2014/main" xmlns="" id="{FC2A9E0E-B7AD-6445-B2BB-A51A4B60E0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575608" y="1015033"/>
                <a:ext cx="500057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800" b="1" dirty="0">
                    <a:solidFill>
                      <a:schemeClr val="bg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Calibri" panose="020F0502020204030204" pitchFamily="34" charset="0"/>
                    <a:sym typeface="Calibri" panose="020F0502020204030204" pitchFamily="34" charset="0"/>
                  </a:rPr>
                  <a:t>常用网络学术信息源</a:t>
                </a:r>
                <a:endParaRPr lang="en-US" altLang="zh-CN" sz="28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34" name="文本框 43">
            <a:extLst>
              <a:ext uri="{FF2B5EF4-FFF2-40B4-BE49-F238E27FC236}">
                <a16:creationId xmlns:a16="http://schemas.microsoft.com/office/drawing/2014/main" xmlns="" id="{C8A25646-3F93-CA45-A595-14413451B8F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1216" y="1628800"/>
            <a:ext cx="986509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定义：</a:t>
            </a:r>
            <a:endParaRPr lang="en-US" altLang="zh-CN" sz="2000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en-US" altLang="zh-CN" sz="2000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r>
              <a:rPr lang="zh-CN" altLang="en-US" sz="2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网络信息资源</a:t>
            </a:r>
            <a:r>
              <a:rPr lang="zh-CN" altLang="en-US" sz="20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（百度百科）是指以电子资源数据的形式，将文字、图像、声音、动画等多种形式的信息储存在光、磁等非印刷质的介质中，</a:t>
            </a:r>
            <a:r>
              <a:rPr lang="zh-CN" altLang="en-US" sz="20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利用计算机通过网络进行发布、传递、储存的各类信息资源的总和。</a:t>
            </a:r>
            <a:endParaRPr lang="en-US" altLang="zh-CN" sz="2000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endParaRPr lang="en-US" altLang="zh-CN" sz="2000" b="1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/>
            <a:r>
              <a:rPr lang="zh-CN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网络学术资源</a:t>
            </a:r>
            <a:r>
              <a:rPr lang="zh-CN" altLang="en-US" sz="20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（百度百科）</a:t>
            </a:r>
            <a:r>
              <a:rPr lang="zh-CN" altLang="en-US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与学术研究有关</a:t>
            </a:r>
            <a:r>
              <a:rPr lang="zh-CN" altLang="en-US" sz="200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的互联网资源</a:t>
            </a:r>
            <a:r>
              <a:rPr lang="zh-CN" altLang="en-US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。</a:t>
            </a:r>
            <a:endParaRPr lang="en-US" altLang="zh-CN" sz="20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eaLnBrk="1" hangingPunct="1"/>
            <a:r>
              <a:rPr lang="zh-CN" altLang="en-US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 </a:t>
            </a:r>
            <a:endParaRPr lang="en-US" altLang="zh-CN" sz="2000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eaLnBrk="1" hangingPunct="1"/>
            <a:r>
              <a:rPr lang="zh-CN" altLang="en-US" sz="20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涵盖</a:t>
            </a:r>
            <a:r>
              <a:rPr lang="zh-CN" altLang="en-US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各类型、各学科、各领域</a:t>
            </a:r>
            <a:r>
              <a:rPr lang="zh-CN" altLang="en-US" sz="20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的学术信息网络资源；</a:t>
            </a:r>
            <a:endParaRPr lang="en-US" altLang="zh-CN" sz="20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eaLnBrk="1" hangingPunct="1"/>
            <a:r>
              <a:rPr lang="zh-CN" altLang="en-US" sz="20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其</a:t>
            </a:r>
            <a:r>
              <a:rPr lang="zh-CN" altLang="en-US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获取权限</a:t>
            </a:r>
            <a:r>
              <a:rPr lang="zh-CN" altLang="en-US" sz="20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有</a:t>
            </a:r>
            <a:r>
              <a:rPr lang="zh-CN" altLang="en-US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公开、半公开、商业资源</a:t>
            </a:r>
            <a:r>
              <a:rPr lang="zh-CN" altLang="en-US" sz="2000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之分。</a:t>
            </a:r>
            <a:endParaRPr lang="en-US" altLang="zh-CN" sz="2000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eaLnBrk="1" hangingPunct="1"/>
            <a:endParaRPr lang="zh-CN" altLang="en-US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  <a:p>
            <a:pPr eaLnBrk="1" hangingPunct="1"/>
            <a:endParaRPr lang="en-US" altLang="zh-CN" dirty="0">
              <a:solidFill>
                <a:schemeClr val="tx2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DA80D7AD-8186-1643-95D0-04ACA8C29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1081"/>
            <a:ext cx="3168352" cy="59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fb470e5-1029-42ce-833c-e9373f9ba9bf"/>
</p:tagLst>
</file>

<file path=ppt/theme/theme1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oweet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82287</TotalTime>
  <Words>1796</Words>
  <Application>Microsoft Office PowerPoint</Application>
  <PresentationFormat>宽屏</PresentationFormat>
  <Paragraphs>227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Baoli SC</vt:lpstr>
      <vt:lpstr>GeosansLight</vt:lpstr>
      <vt:lpstr>Open Sans</vt:lpstr>
      <vt:lpstr>华文隶书</vt:lpstr>
      <vt:lpstr>宋体</vt:lpstr>
      <vt:lpstr>微软雅黑</vt:lpstr>
      <vt:lpstr>微软雅黑</vt:lpstr>
      <vt:lpstr>Arial</vt:lpstr>
      <vt:lpstr>Calibri</vt:lpstr>
      <vt:lpstr>Calibri Light</vt:lpstr>
      <vt:lpstr>Impact</vt:lpstr>
      <vt:lpstr>Wingdings</vt:lpstr>
      <vt:lpstr>Showeet theme</vt:lpstr>
      <vt:lpstr>showeet</vt:lpstr>
      <vt:lpstr>第三课       信息源</vt:lpstr>
      <vt:lpstr>PowerPoint 演示文稿</vt:lpstr>
      <vt:lpstr>信息源</vt:lpstr>
      <vt:lpstr>信息源概述</vt:lpstr>
      <vt:lpstr>信息源：划分标准及类型</vt:lpstr>
      <vt:lpstr>信息源：划分标准</vt:lpstr>
      <vt:lpstr>高校用户常用信息源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Stairs 3D</dc:title>
  <dc:creator>showeet.com</dc:creator>
  <dc:description>© Copyright Showeet.com</dc:description>
  <cp:lastModifiedBy>dongning</cp:lastModifiedBy>
  <cp:revision>250</cp:revision>
  <dcterms:created xsi:type="dcterms:W3CDTF">2011-05-09T14:18:21Z</dcterms:created>
  <dcterms:modified xsi:type="dcterms:W3CDTF">2022-09-08T08:51:46Z</dcterms:modified>
  <cp:category>Charts &amp; Diagrams</cp:category>
</cp:coreProperties>
</file>